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8.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9.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0.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6" r:id="rId3"/>
    <p:sldMasterId id="2147483702" r:id="rId4"/>
    <p:sldMasterId id="2147483714" r:id="rId5"/>
    <p:sldMasterId id="2147483726" r:id="rId6"/>
    <p:sldMasterId id="2147483738" r:id="rId7"/>
    <p:sldMasterId id="2147483750" r:id="rId8"/>
    <p:sldMasterId id="2147483764" r:id="rId9"/>
    <p:sldMasterId id="2147483784" r:id="rId10"/>
    <p:sldMasterId id="2147483801" r:id="rId11"/>
  </p:sldMasterIdLst>
  <p:notesMasterIdLst>
    <p:notesMasterId r:id="rId40"/>
  </p:notesMasterIdLst>
  <p:sldIdLst>
    <p:sldId id="296" r:id="rId12"/>
    <p:sldId id="366" r:id="rId13"/>
    <p:sldId id="367" r:id="rId14"/>
    <p:sldId id="368" r:id="rId15"/>
    <p:sldId id="369" r:id="rId16"/>
    <p:sldId id="370" r:id="rId17"/>
    <p:sldId id="371" r:id="rId18"/>
    <p:sldId id="372" r:id="rId19"/>
    <p:sldId id="373" r:id="rId20"/>
    <p:sldId id="374" r:id="rId21"/>
    <p:sldId id="375" r:id="rId22"/>
    <p:sldId id="376" r:id="rId23"/>
    <p:sldId id="377" r:id="rId24"/>
    <p:sldId id="378" r:id="rId25"/>
    <p:sldId id="379" r:id="rId26"/>
    <p:sldId id="380" r:id="rId27"/>
    <p:sldId id="335" r:id="rId28"/>
    <p:sldId id="336" r:id="rId29"/>
    <p:sldId id="341" r:id="rId30"/>
    <p:sldId id="343" r:id="rId31"/>
    <p:sldId id="337" r:id="rId32"/>
    <p:sldId id="362" r:id="rId33"/>
    <p:sldId id="363" r:id="rId34"/>
    <p:sldId id="364" r:id="rId35"/>
    <p:sldId id="365" r:id="rId36"/>
    <p:sldId id="334" r:id="rId37"/>
    <p:sldId id="333" r:id="rId38"/>
    <p:sldId id="25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864" userDrawn="1">
          <p15:clr>
            <a:srgbClr val="A4A3A4"/>
          </p15:clr>
        </p15:guide>
        <p15:guide id="2" pos="4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7EBF2"/>
    <a:srgbClr val="015CA6"/>
    <a:srgbClr val="A61E67"/>
    <a:srgbClr val="02A8E1"/>
    <a:srgbClr val="E9533E"/>
    <a:srgbClr val="FFC313"/>
    <a:srgbClr val="4D9E44"/>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346"/>
    <p:restoredTop sz="85199" autoAdjust="0"/>
  </p:normalViewPr>
  <p:slideViewPr>
    <p:cSldViewPr snapToGrid="0">
      <p:cViewPr>
        <p:scale>
          <a:sx n="67" d="100"/>
          <a:sy n="67" d="100"/>
        </p:scale>
        <p:origin x="-1075" y="-197"/>
      </p:cViewPr>
      <p:guideLst>
        <p:guide orient="horz" pos="864"/>
        <p:guide pos="4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FA9EBC-E19B-43FE-AD83-BD855E8A36A4}" type="datetimeFigureOut">
              <a:rPr lang="en-US" smtClean="0"/>
              <a:t>9/19/2018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089F05-CCB2-4A88-A7EF-1DFCC887BB1C}" type="slidenum">
              <a:rPr lang="en-US" smtClean="0"/>
              <a:t>‹#›</a:t>
            </a:fld>
            <a:endParaRPr lang="en-US"/>
          </a:p>
        </p:txBody>
      </p:sp>
    </p:spTree>
    <p:extLst>
      <p:ext uri="{BB962C8B-B14F-4D97-AF65-F5344CB8AC3E}">
        <p14:creationId xmlns:p14="http://schemas.microsoft.com/office/powerpoint/2010/main" val="2264383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10"/>
          </p:nvPr>
        </p:nvSpPr>
        <p:spPr/>
        <p:txBody>
          <a:bodyPr/>
          <a:lstStyle/>
          <a:p>
            <a:fld id="{9C137CEE-3872-1F4B-86B7-37DC2E1038D1}" type="slidenum">
              <a:rPr lang="en-US" smtClean="0"/>
              <a:t>1</a:t>
            </a:fld>
            <a:endParaRPr lang="en-US"/>
          </a:p>
        </p:txBody>
      </p:sp>
    </p:spTree>
    <p:extLst>
      <p:ext uri="{BB962C8B-B14F-4D97-AF65-F5344CB8AC3E}">
        <p14:creationId xmlns:p14="http://schemas.microsoft.com/office/powerpoint/2010/main" val="1282543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674688" eaLnBrk="1" hangingPunct="1">
              <a:spcBef>
                <a:spcPct val="0"/>
              </a:spcBef>
            </a:pPr>
            <a:r>
              <a:rPr lang="en-US" altLang="en-US" smtClean="0"/>
              <a:t>Read Slide</a:t>
            </a:r>
          </a:p>
          <a:p>
            <a:pPr defTabSz="674688"/>
            <a:endParaRPr lang="en-US" altLang="en-US" smtClean="0"/>
          </a:p>
        </p:txBody>
      </p:sp>
      <p:sp>
        <p:nvSpPr>
          <p:cNvPr id="4" name="Slide Number Placeholder 3"/>
          <p:cNvSpPr>
            <a:spLocks noGrp="1"/>
          </p:cNvSpPr>
          <p:nvPr>
            <p:ph type="sldNum" sz="quarter" idx="5"/>
          </p:nvPr>
        </p:nvSpPr>
        <p:spPr/>
        <p:txBody>
          <a:bodyPr/>
          <a:lstStyle/>
          <a:p>
            <a:pPr>
              <a:defRPr/>
            </a:pPr>
            <a:fld id="{383F6014-DFF6-4732-BB87-97F2AEDD8763}" type="slidenum">
              <a:rPr lang="en-US">
                <a:solidFill>
                  <a:prstClr val="black"/>
                </a:solidFill>
              </a:rPr>
              <a:pPr>
                <a:defRPr/>
              </a:pPr>
              <a:t>2</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a:lnSpc>
                <a:spcPct val="150000"/>
              </a:lnSpc>
              <a:buClr>
                <a:srgbClr val="0070C0"/>
              </a:buClr>
            </a:pPr>
            <a:r>
              <a:rPr lang="en-US" sz="2000" dirty="0" smtClean="0">
                <a:solidFill>
                  <a:srgbClr val="0070C0"/>
                </a:solidFill>
              </a:rPr>
              <a:t>Read Slide</a:t>
            </a:r>
            <a:endParaRPr lang="en-US" sz="2000" dirty="0">
              <a:solidFill>
                <a:srgbClr val="0070C0"/>
              </a:solidFill>
            </a:endParaRPr>
          </a:p>
        </p:txBody>
      </p:sp>
      <p:sp>
        <p:nvSpPr>
          <p:cNvPr id="4" name="Slide Number Placeholder 3"/>
          <p:cNvSpPr>
            <a:spLocks noGrp="1"/>
          </p:cNvSpPr>
          <p:nvPr>
            <p:ph type="sldNum" sz="quarter" idx="10"/>
          </p:nvPr>
        </p:nvSpPr>
        <p:spPr/>
        <p:txBody>
          <a:bodyPr/>
          <a:lstStyle/>
          <a:p>
            <a:fld id="{819A84C3-21D7-40BE-B340-21BC0FF2F5D9}" type="slidenum">
              <a:rPr lang="en-US">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95182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xfrm>
            <a:off x="381000" y="685800"/>
            <a:ext cx="6096000" cy="3429000"/>
          </a:xfrm>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150000"/>
              </a:lnSpc>
              <a:buClr>
                <a:srgbClr val="0070C0"/>
              </a:buClr>
            </a:pPr>
            <a:r>
              <a:rPr lang="en-US" altLang="en-US" sz="2000" dirty="0" smtClean="0">
                <a:solidFill>
                  <a:srgbClr val="0070C0"/>
                </a:solidFill>
                <a:latin typeface="Arial" pitchFamily="34" charset="0"/>
              </a:rPr>
              <a:t>Read Slide</a:t>
            </a:r>
            <a:endParaRPr lang="en-US" altLang="en-US" sz="2000" dirty="0">
              <a:solidFill>
                <a:srgbClr val="0070C0"/>
              </a:solidFill>
              <a:latin typeface="Arial" pitchFamily="34" charset="0"/>
            </a:endParaRPr>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1992">
              <a:defRPr sz="2300">
                <a:solidFill>
                  <a:schemeClr val="tx1"/>
                </a:solidFill>
                <a:latin typeface="Arial" pitchFamily="34" charset="0"/>
                <a:ea typeface="ＭＳ Ｐゴシック" pitchFamily="34" charset="-128"/>
              </a:defRPr>
            </a:lvl1pPr>
            <a:lvl2pPr marL="702756" indent="-270291" defTabSz="921992">
              <a:defRPr sz="2300">
                <a:solidFill>
                  <a:schemeClr val="tx1"/>
                </a:solidFill>
                <a:latin typeface="Arial" pitchFamily="34" charset="0"/>
                <a:ea typeface="ＭＳ Ｐゴシック" pitchFamily="34" charset="-128"/>
              </a:defRPr>
            </a:lvl2pPr>
            <a:lvl3pPr marL="1081164" indent="-216233" defTabSz="921992">
              <a:defRPr sz="2300">
                <a:solidFill>
                  <a:schemeClr val="tx1"/>
                </a:solidFill>
                <a:latin typeface="Arial" pitchFamily="34" charset="0"/>
                <a:ea typeface="ＭＳ Ｐゴシック" pitchFamily="34" charset="-128"/>
              </a:defRPr>
            </a:lvl3pPr>
            <a:lvl4pPr marL="1513629" indent="-216233" defTabSz="921992">
              <a:defRPr sz="2300">
                <a:solidFill>
                  <a:schemeClr val="tx1"/>
                </a:solidFill>
                <a:latin typeface="Arial" pitchFamily="34" charset="0"/>
                <a:ea typeface="ＭＳ Ｐゴシック" pitchFamily="34" charset="-128"/>
              </a:defRPr>
            </a:lvl4pPr>
            <a:lvl5pPr marL="1946095" indent="-216233" defTabSz="921992">
              <a:defRPr sz="2300">
                <a:solidFill>
                  <a:schemeClr val="tx1"/>
                </a:solidFill>
                <a:latin typeface="Arial" pitchFamily="34" charset="0"/>
                <a:ea typeface="ＭＳ Ｐゴシック" pitchFamily="34" charset="-128"/>
              </a:defRPr>
            </a:lvl5pPr>
            <a:lvl6pPr marL="2378560" indent="-216233" defTabSz="921992"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11026" indent="-216233" defTabSz="921992"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243491" indent="-216233" defTabSz="921992"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675957" indent="-216233" defTabSz="921992"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fld id="{9C7143C9-8013-499D-88E1-FDE412A9FB44}" type="slidenum">
              <a:rPr lang="en-US" altLang="en-US" sz="1300">
                <a:solidFill>
                  <a:srgbClr val="000000"/>
                </a:solidFill>
              </a:rPr>
              <a:pPr/>
              <a:t>4</a:t>
            </a:fld>
            <a:endParaRPr lang="en-US" altLang="en-US" sz="130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xfrm>
            <a:off x="381000" y="685800"/>
            <a:ext cx="6096000" cy="3429000"/>
          </a:xfrm>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150000"/>
              </a:lnSpc>
              <a:buClr>
                <a:srgbClr val="0070C0"/>
              </a:buClr>
            </a:pPr>
            <a:r>
              <a:rPr lang="en-US" altLang="en-US" sz="2000" dirty="0" smtClean="0">
                <a:solidFill>
                  <a:srgbClr val="0070C0"/>
                </a:solidFill>
                <a:latin typeface="Arial" pitchFamily="34" charset="0"/>
              </a:rPr>
              <a:t>Read</a:t>
            </a:r>
            <a:r>
              <a:rPr lang="en-US" altLang="en-US" sz="2000" baseline="0" dirty="0" smtClean="0">
                <a:solidFill>
                  <a:srgbClr val="0070C0"/>
                </a:solidFill>
                <a:latin typeface="Arial" pitchFamily="34" charset="0"/>
              </a:rPr>
              <a:t> Slide</a:t>
            </a:r>
            <a:endParaRPr lang="en-US" altLang="en-US" sz="2000" dirty="0">
              <a:solidFill>
                <a:srgbClr val="0070C0"/>
              </a:solidFill>
              <a:latin typeface="Arial" pitchFamily="34" charset="0"/>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1992">
              <a:defRPr sz="2300">
                <a:solidFill>
                  <a:schemeClr val="tx1"/>
                </a:solidFill>
                <a:latin typeface="Arial" pitchFamily="34" charset="0"/>
                <a:ea typeface="ＭＳ Ｐゴシック" pitchFamily="34" charset="-128"/>
              </a:defRPr>
            </a:lvl1pPr>
            <a:lvl2pPr marL="702756" indent="-270291" defTabSz="921992">
              <a:defRPr sz="2300">
                <a:solidFill>
                  <a:schemeClr val="tx1"/>
                </a:solidFill>
                <a:latin typeface="Arial" pitchFamily="34" charset="0"/>
                <a:ea typeface="ＭＳ Ｐゴシック" pitchFamily="34" charset="-128"/>
              </a:defRPr>
            </a:lvl2pPr>
            <a:lvl3pPr marL="1081164" indent="-216233" defTabSz="921992">
              <a:defRPr sz="2300">
                <a:solidFill>
                  <a:schemeClr val="tx1"/>
                </a:solidFill>
                <a:latin typeface="Arial" pitchFamily="34" charset="0"/>
                <a:ea typeface="ＭＳ Ｐゴシック" pitchFamily="34" charset="-128"/>
              </a:defRPr>
            </a:lvl3pPr>
            <a:lvl4pPr marL="1513629" indent="-216233" defTabSz="921992">
              <a:defRPr sz="2300">
                <a:solidFill>
                  <a:schemeClr val="tx1"/>
                </a:solidFill>
                <a:latin typeface="Arial" pitchFamily="34" charset="0"/>
                <a:ea typeface="ＭＳ Ｐゴシック" pitchFamily="34" charset="-128"/>
              </a:defRPr>
            </a:lvl4pPr>
            <a:lvl5pPr marL="1946095" indent="-216233" defTabSz="921992">
              <a:defRPr sz="2300">
                <a:solidFill>
                  <a:schemeClr val="tx1"/>
                </a:solidFill>
                <a:latin typeface="Arial" pitchFamily="34" charset="0"/>
                <a:ea typeface="ＭＳ Ｐゴシック" pitchFamily="34" charset="-128"/>
              </a:defRPr>
            </a:lvl5pPr>
            <a:lvl6pPr marL="2378560" indent="-216233" defTabSz="921992"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11026" indent="-216233" defTabSz="921992"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243491" indent="-216233" defTabSz="921992"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675957" indent="-216233" defTabSz="921992"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fld id="{CCC11C01-9A2E-410A-8FF5-30E795818BBD}" type="slidenum">
              <a:rPr lang="en-US" altLang="en-US" sz="1300">
                <a:solidFill>
                  <a:srgbClr val="000000"/>
                </a:solidFill>
              </a:rPr>
              <a:pPr/>
              <a:t>5</a:t>
            </a:fld>
            <a:endParaRPr lang="en-US" altLang="en-US" sz="13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674688" eaLnBrk="1" hangingPunct="1">
              <a:spcBef>
                <a:spcPct val="0"/>
              </a:spcBef>
            </a:pPr>
            <a:r>
              <a:rPr lang="en-US" altLang="en-US" smtClean="0"/>
              <a:t>Read Slide</a:t>
            </a:r>
          </a:p>
          <a:p>
            <a:pPr defTabSz="674688"/>
            <a:endParaRPr lang="en-US" altLang="en-US" smtClean="0"/>
          </a:p>
        </p:txBody>
      </p:sp>
      <p:sp>
        <p:nvSpPr>
          <p:cNvPr id="4" name="Slide Number Placeholder 3"/>
          <p:cNvSpPr>
            <a:spLocks noGrp="1"/>
          </p:cNvSpPr>
          <p:nvPr>
            <p:ph type="sldNum" sz="quarter" idx="5"/>
          </p:nvPr>
        </p:nvSpPr>
        <p:spPr/>
        <p:txBody>
          <a:bodyPr/>
          <a:lstStyle/>
          <a:p>
            <a:pPr>
              <a:defRPr/>
            </a:pPr>
            <a:fld id="{383F6014-DFF6-4732-BB87-97F2AEDD8763}" type="slidenum">
              <a:rPr lang="en-US">
                <a:solidFill>
                  <a:prstClr val="black"/>
                </a:solidFill>
              </a:rPr>
              <a:pPr>
                <a:defRPr/>
              </a:pPr>
              <a:t>6</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a:lnSpc>
                <a:spcPct val="150000"/>
              </a:lnSpc>
              <a:buClr>
                <a:srgbClr val="0070C0"/>
              </a:buClr>
            </a:pPr>
            <a:r>
              <a:rPr lang="en-US" sz="2000" dirty="0" smtClean="0">
                <a:solidFill>
                  <a:srgbClr val="0070C0"/>
                </a:solidFill>
              </a:rPr>
              <a:t>Read Slide</a:t>
            </a:r>
            <a:endParaRPr lang="en-US" sz="2000" dirty="0">
              <a:solidFill>
                <a:srgbClr val="0070C0"/>
              </a:solidFill>
            </a:endParaRPr>
          </a:p>
        </p:txBody>
      </p:sp>
      <p:sp>
        <p:nvSpPr>
          <p:cNvPr id="4" name="Slide Number Placeholder 3"/>
          <p:cNvSpPr>
            <a:spLocks noGrp="1"/>
          </p:cNvSpPr>
          <p:nvPr>
            <p:ph type="sldNum" sz="quarter" idx="10"/>
          </p:nvPr>
        </p:nvSpPr>
        <p:spPr/>
        <p:txBody>
          <a:bodyPr/>
          <a:lstStyle/>
          <a:p>
            <a:fld id="{819A84C3-21D7-40BE-B340-21BC0FF2F5D9}" type="slidenum">
              <a:rPr lang="en-US">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95182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a:lnSpc>
                <a:spcPct val="150000"/>
              </a:lnSpc>
              <a:buClr>
                <a:srgbClr val="0070C0"/>
              </a:buClr>
            </a:pPr>
            <a:r>
              <a:rPr lang="en-US" sz="2000" dirty="0" smtClean="0">
                <a:solidFill>
                  <a:srgbClr val="0070C0"/>
                </a:solidFill>
              </a:rPr>
              <a:t>Read Slide</a:t>
            </a:r>
            <a:endParaRPr lang="en-US" sz="2000" dirty="0">
              <a:solidFill>
                <a:srgbClr val="0070C0"/>
              </a:solidFill>
            </a:endParaRPr>
          </a:p>
        </p:txBody>
      </p:sp>
      <p:sp>
        <p:nvSpPr>
          <p:cNvPr id="4" name="Slide Number Placeholder 3"/>
          <p:cNvSpPr>
            <a:spLocks noGrp="1"/>
          </p:cNvSpPr>
          <p:nvPr>
            <p:ph type="sldNum" sz="quarter" idx="10"/>
          </p:nvPr>
        </p:nvSpPr>
        <p:spPr/>
        <p:txBody>
          <a:bodyPr/>
          <a:lstStyle/>
          <a:p>
            <a:fld id="{819A84C3-21D7-40BE-B340-21BC0FF2F5D9}" type="slidenum">
              <a:rPr lang="en-US">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95182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a:lnSpc>
                <a:spcPct val="150000"/>
              </a:lnSpc>
              <a:buClr>
                <a:srgbClr val="0070C0"/>
              </a:buClr>
            </a:pPr>
            <a:r>
              <a:rPr lang="en-US" sz="2000" dirty="0" smtClean="0">
                <a:solidFill>
                  <a:srgbClr val="0070C0"/>
                </a:solidFill>
              </a:rPr>
              <a:t>Read Slide</a:t>
            </a:r>
            <a:endParaRPr lang="en-US" sz="2000" dirty="0">
              <a:solidFill>
                <a:srgbClr val="0070C0"/>
              </a:solidFill>
            </a:endParaRPr>
          </a:p>
        </p:txBody>
      </p:sp>
      <p:sp>
        <p:nvSpPr>
          <p:cNvPr id="4" name="Slide Number Placeholder 3"/>
          <p:cNvSpPr>
            <a:spLocks noGrp="1"/>
          </p:cNvSpPr>
          <p:nvPr>
            <p:ph type="sldNum" sz="quarter" idx="10"/>
          </p:nvPr>
        </p:nvSpPr>
        <p:spPr/>
        <p:txBody>
          <a:bodyPr/>
          <a:lstStyle/>
          <a:p>
            <a:fld id="{819A84C3-21D7-40BE-B340-21BC0FF2F5D9}" type="slidenum">
              <a:rPr lang="en-US">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5182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a:lnSpc>
                <a:spcPct val="150000"/>
              </a:lnSpc>
              <a:buClr>
                <a:srgbClr val="0070C0"/>
              </a:buClr>
            </a:pPr>
            <a:r>
              <a:rPr lang="en-US" sz="2000" dirty="0" smtClean="0">
                <a:solidFill>
                  <a:srgbClr val="0070C0"/>
                </a:solidFill>
              </a:rPr>
              <a:t>Read Slide</a:t>
            </a:r>
            <a:endParaRPr lang="en-US" sz="2000" dirty="0">
              <a:solidFill>
                <a:srgbClr val="0070C0"/>
              </a:solidFill>
            </a:endParaRPr>
          </a:p>
        </p:txBody>
      </p:sp>
      <p:sp>
        <p:nvSpPr>
          <p:cNvPr id="4" name="Slide Number Placeholder 3"/>
          <p:cNvSpPr>
            <a:spLocks noGrp="1"/>
          </p:cNvSpPr>
          <p:nvPr>
            <p:ph type="sldNum" sz="quarter" idx="10"/>
          </p:nvPr>
        </p:nvSpPr>
        <p:spPr/>
        <p:txBody>
          <a:bodyPr/>
          <a:lstStyle/>
          <a:p>
            <a:fld id="{819A84C3-21D7-40BE-B340-21BC0FF2F5D9}" type="slidenum">
              <a:rPr lang="en-US">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5182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a:lnSpc>
                <a:spcPct val="150000"/>
              </a:lnSpc>
              <a:buClr>
                <a:srgbClr val="0070C0"/>
              </a:buClr>
            </a:pPr>
            <a:r>
              <a:rPr lang="en-US" sz="2000" dirty="0" smtClean="0">
                <a:solidFill>
                  <a:srgbClr val="0070C0"/>
                </a:solidFill>
              </a:rPr>
              <a:t>Read Slide</a:t>
            </a:r>
            <a:endParaRPr lang="en-US" sz="2000" dirty="0">
              <a:solidFill>
                <a:srgbClr val="0070C0"/>
              </a:solidFill>
            </a:endParaRPr>
          </a:p>
        </p:txBody>
      </p:sp>
      <p:sp>
        <p:nvSpPr>
          <p:cNvPr id="4" name="Slide Number Placeholder 3"/>
          <p:cNvSpPr>
            <a:spLocks noGrp="1"/>
          </p:cNvSpPr>
          <p:nvPr>
            <p:ph type="sldNum" sz="quarter" idx="10"/>
          </p:nvPr>
        </p:nvSpPr>
        <p:spPr/>
        <p:txBody>
          <a:bodyPr/>
          <a:lstStyle/>
          <a:p>
            <a:fld id="{819A84C3-21D7-40BE-B340-21BC0FF2F5D9}" type="slidenum">
              <a:rPr lang="en-US">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5182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674688" eaLnBrk="1" hangingPunct="1">
              <a:spcBef>
                <a:spcPct val="0"/>
              </a:spcBef>
            </a:pPr>
            <a:r>
              <a:rPr lang="en-US" altLang="en-US" smtClean="0"/>
              <a:t>Read Slide</a:t>
            </a:r>
          </a:p>
          <a:p>
            <a:pPr defTabSz="674688"/>
            <a:endParaRPr lang="en-US" altLang="en-US" smtClean="0"/>
          </a:p>
        </p:txBody>
      </p:sp>
      <p:sp>
        <p:nvSpPr>
          <p:cNvPr id="4" name="Slide Number Placeholder 3"/>
          <p:cNvSpPr>
            <a:spLocks noGrp="1"/>
          </p:cNvSpPr>
          <p:nvPr>
            <p:ph type="sldNum" sz="quarter" idx="5"/>
          </p:nvPr>
        </p:nvSpPr>
        <p:spPr/>
        <p:txBody>
          <a:bodyPr/>
          <a:lstStyle/>
          <a:p>
            <a:pPr>
              <a:defRPr/>
            </a:pPr>
            <a:fld id="{383F6014-DFF6-4732-BB87-97F2AEDD8763}" type="slidenum">
              <a:rPr lang="en-US">
                <a:solidFill>
                  <a:prstClr val="black"/>
                </a:solidFill>
              </a:rPr>
              <a:pPr>
                <a:defRPr/>
              </a:pPr>
              <a:t>12</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528638" lvl="1" indent="-346075">
              <a:spcAft>
                <a:spcPts val="1200"/>
              </a:spcAft>
            </a:pPr>
            <a:r>
              <a:rPr lang="en-US" sz="1800" dirty="0" smtClean="0"/>
              <a:t>The Value+ Protector offers innovative provisions for accessing excess cash value in the policy without reducing initial death benefit and in some cases increasing the death benefit.</a:t>
            </a:r>
          </a:p>
          <a:p>
            <a:pPr marL="528638" lvl="1" indent="-346075">
              <a:spcAft>
                <a:spcPts val="1200"/>
              </a:spcAft>
            </a:pPr>
            <a:r>
              <a:rPr lang="en-US" sz="1800" dirty="0" smtClean="0"/>
              <a:t>Other options include living benefits that accelerate the death benefit, thus protecting other family assets from being depleted to support a chronic illness.</a:t>
            </a:r>
          </a:p>
          <a:p>
            <a:pPr marL="668338" lvl="2" indent="-346075">
              <a:spcAft>
                <a:spcPts val="1200"/>
              </a:spcAft>
            </a:pPr>
            <a:r>
              <a:rPr lang="en-US" sz="1600" dirty="0" smtClean="0"/>
              <a:t>Strong Index Performance Feature</a:t>
            </a:r>
          </a:p>
          <a:p>
            <a:pPr marL="668338" lvl="2" indent="-346075">
              <a:spcAft>
                <a:spcPts val="1200"/>
              </a:spcAft>
            </a:pPr>
            <a:r>
              <a:rPr lang="en-US" sz="1600" dirty="0" smtClean="0"/>
              <a:t>Excess Funding Feature</a:t>
            </a:r>
          </a:p>
          <a:p>
            <a:pPr marL="668338" lvl="2" indent="-346075">
              <a:spcAft>
                <a:spcPts val="1200"/>
              </a:spcAft>
            </a:pPr>
            <a:r>
              <a:rPr lang="en-US" sz="1600" dirty="0" smtClean="0"/>
              <a:t>Accelerated Access Solution</a:t>
            </a:r>
          </a:p>
          <a:p>
            <a:pPr marL="668338" lvl="2" indent="-346075">
              <a:spcAft>
                <a:spcPts val="1200"/>
              </a:spcAft>
            </a:pPr>
            <a:r>
              <a:rPr lang="en-US" sz="1600" dirty="0" smtClean="0"/>
              <a:t>Select Income Rider</a:t>
            </a:r>
          </a:p>
          <a:p>
            <a:pPr marL="668338" lvl="2" indent="-346075">
              <a:spcAft>
                <a:spcPts val="1200"/>
              </a:spcAft>
            </a:pPr>
            <a:r>
              <a:rPr lang="en-US" sz="1600" dirty="0" smtClean="0"/>
              <a:t>Premium Protection Rider</a:t>
            </a:r>
          </a:p>
          <a:p>
            <a:endParaRPr lang="en-US" dirty="0"/>
          </a:p>
        </p:txBody>
      </p:sp>
      <p:sp>
        <p:nvSpPr>
          <p:cNvPr id="4" name="Slide Number Placeholder 3"/>
          <p:cNvSpPr>
            <a:spLocks noGrp="1"/>
          </p:cNvSpPr>
          <p:nvPr>
            <p:ph type="sldNum" sz="quarter" idx="10"/>
          </p:nvPr>
        </p:nvSpPr>
        <p:spPr/>
        <p:txBody>
          <a:bodyPr/>
          <a:lstStyle/>
          <a:p>
            <a:fld id="{2D00B1C1-AD7F-4E13-9C58-27EC6C3B36A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029542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528638" lvl="1" indent="-346075">
              <a:spcAft>
                <a:spcPts val="1200"/>
              </a:spcAft>
            </a:pPr>
            <a:r>
              <a:rPr lang="en-US" sz="1800" dirty="0" smtClean="0"/>
              <a:t>The Value+ Protector offers innovative provisions for accessing excess cash value in the policy without reducing initial death benefit and in some cases increasing the death benefit.</a:t>
            </a:r>
          </a:p>
          <a:p>
            <a:pPr marL="528638" lvl="1" indent="-346075">
              <a:spcAft>
                <a:spcPts val="1200"/>
              </a:spcAft>
            </a:pPr>
            <a:r>
              <a:rPr lang="en-US" sz="1800" dirty="0" smtClean="0"/>
              <a:t>Other options include living benefits that accelerate the death benefit, thus protecting other family assets from being depleted to support a chronic illness.</a:t>
            </a:r>
          </a:p>
          <a:p>
            <a:pPr marL="668338" lvl="2" indent="-346075">
              <a:spcAft>
                <a:spcPts val="1200"/>
              </a:spcAft>
            </a:pPr>
            <a:r>
              <a:rPr lang="en-US" sz="1600" dirty="0" smtClean="0"/>
              <a:t>Strong Index Performance Feature</a:t>
            </a:r>
          </a:p>
          <a:p>
            <a:pPr marL="668338" lvl="2" indent="-346075">
              <a:spcAft>
                <a:spcPts val="1200"/>
              </a:spcAft>
            </a:pPr>
            <a:r>
              <a:rPr lang="en-US" sz="1600" dirty="0" smtClean="0"/>
              <a:t>Excess Funding Feature</a:t>
            </a:r>
          </a:p>
          <a:p>
            <a:pPr marL="668338" lvl="2" indent="-346075">
              <a:spcAft>
                <a:spcPts val="1200"/>
              </a:spcAft>
            </a:pPr>
            <a:r>
              <a:rPr lang="en-US" sz="1600" dirty="0" smtClean="0"/>
              <a:t>Accelerated Access Solution</a:t>
            </a:r>
          </a:p>
          <a:p>
            <a:pPr marL="668338" lvl="2" indent="-346075">
              <a:spcAft>
                <a:spcPts val="1200"/>
              </a:spcAft>
            </a:pPr>
            <a:r>
              <a:rPr lang="en-US" sz="1600" dirty="0" smtClean="0"/>
              <a:t>Select Income Rider</a:t>
            </a:r>
          </a:p>
          <a:p>
            <a:pPr marL="668338" lvl="2" indent="-346075">
              <a:spcAft>
                <a:spcPts val="1200"/>
              </a:spcAft>
            </a:pPr>
            <a:r>
              <a:rPr lang="en-US" sz="1600" dirty="0" smtClean="0"/>
              <a:t>Premium Protection Rider</a:t>
            </a:r>
          </a:p>
          <a:p>
            <a:endParaRPr lang="en-US" dirty="0"/>
          </a:p>
        </p:txBody>
      </p:sp>
      <p:sp>
        <p:nvSpPr>
          <p:cNvPr id="4" name="Slide Number Placeholder 3"/>
          <p:cNvSpPr>
            <a:spLocks noGrp="1"/>
          </p:cNvSpPr>
          <p:nvPr>
            <p:ph type="sldNum" sz="quarter" idx="10"/>
          </p:nvPr>
        </p:nvSpPr>
        <p:spPr/>
        <p:txBody>
          <a:bodyPr/>
          <a:lstStyle/>
          <a:p>
            <a:fld id="{2D00B1C1-AD7F-4E13-9C58-27EC6C3B36A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029542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528638" lvl="1" indent="-346075">
              <a:spcAft>
                <a:spcPts val="1200"/>
              </a:spcAft>
            </a:pPr>
            <a:r>
              <a:rPr lang="en-US" sz="1800" dirty="0" smtClean="0"/>
              <a:t>The Value+ Protector offers innovative provisions for accessing excess cash value in the policy without reducing initial death benefit and in some cases increasing the death benefit.</a:t>
            </a:r>
          </a:p>
          <a:p>
            <a:pPr marL="528638" lvl="1" indent="-346075">
              <a:spcAft>
                <a:spcPts val="1200"/>
              </a:spcAft>
            </a:pPr>
            <a:r>
              <a:rPr lang="en-US" sz="1800" dirty="0" smtClean="0"/>
              <a:t>Other options include living benefits that accelerate the death benefit, thus protecting other family assets from being depleted to support a chronic illness.</a:t>
            </a:r>
          </a:p>
          <a:p>
            <a:pPr marL="668338" lvl="2" indent="-346075">
              <a:spcAft>
                <a:spcPts val="1200"/>
              </a:spcAft>
            </a:pPr>
            <a:r>
              <a:rPr lang="en-US" sz="1600" dirty="0" smtClean="0"/>
              <a:t>Strong Index Performance Feature</a:t>
            </a:r>
          </a:p>
          <a:p>
            <a:pPr marL="668338" lvl="2" indent="-346075">
              <a:spcAft>
                <a:spcPts val="1200"/>
              </a:spcAft>
            </a:pPr>
            <a:r>
              <a:rPr lang="en-US" sz="1600" dirty="0" smtClean="0"/>
              <a:t>Excess Funding Feature</a:t>
            </a:r>
          </a:p>
          <a:p>
            <a:pPr marL="668338" lvl="2" indent="-346075">
              <a:spcAft>
                <a:spcPts val="1200"/>
              </a:spcAft>
            </a:pPr>
            <a:r>
              <a:rPr lang="en-US" sz="1600" dirty="0" smtClean="0"/>
              <a:t>Accelerated Access Solution</a:t>
            </a:r>
          </a:p>
          <a:p>
            <a:pPr marL="668338" lvl="2" indent="-346075">
              <a:spcAft>
                <a:spcPts val="1200"/>
              </a:spcAft>
            </a:pPr>
            <a:r>
              <a:rPr lang="en-US" sz="1600" dirty="0" smtClean="0"/>
              <a:t>Select Income Rider</a:t>
            </a:r>
          </a:p>
          <a:p>
            <a:pPr marL="668338" lvl="2" indent="-346075">
              <a:spcAft>
                <a:spcPts val="1200"/>
              </a:spcAft>
            </a:pPr>
            <a:r>
              <a:rPr lang="en-US" sz="1600" dirty="0" smtClean="0"/>
              <a:t>Premium Protection Rider</a:t>
            </a:r>
          </a:p>
          <a:p>
            <a:endParaRPr lang="en-US" dirty="0"/>
          </a:p>
        </p:txBody>
      </p:sp>
      <p:sp>
        <p:nvSpPr>
          <p:cNvPr id="4" name="Slide Number Placeholder 3"/>
          <p:cNvSpPr>
            <a:spLocks noGrp="1"/>
          </p:cNvSpPr>
          <p:nvPr>
            <p:ph type="sldNum" sz="quarter" idx="10"/>
          </p:nvPr>
        </p:nvSpPr>
        <p:spPr/>
        <p:txBody>
          <a:bodyPr/>
          <a:lstStyle/>
          <a:p>
            <a:fld id="{2D00B1C1-AD7F-4E13-9C58-27EC6C3B36A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029542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528638" lvl="1" indent="-346075">
              <a:spcAft>
                <a:spcPts val="1200"/>
              </a:spcAft>
            </a:pPr>
            <a:r>
              <a:rPr lang="en-US" sz="1800" dirty="0" smtClean="0"/>
              <a:t>The Value+ Protector offers innovative provisions for accessing excess cash value in the policy without reducing initial death benefit and in some cases increasing the death benefit.</a:t>
            </a:r>
          </a:p>
          <a:p>
            <a:pPr marL="528638" lvl="1" indent="-346075">
              <a:spcAft>
                <a:spcPts val="1200"/>
              </a:spcAft>
            </a:pPr>
            <a:r>
              <a:rPr lang="en-US" sz="1800" dirty="0" smtClean="0"/>
              <a:t>Other options include living benefits that accelerate the death benefit, thus protecting other family assets from being depleted to support a chronic illness.</a:t>
            </a:r>
          </a:p>
          <a:p>
            <a:pPr marL="668338" lvl="2" indent="-346075">
              <a:spcAft>
                <a:spcPts val="1200"/>
              </a:spcAft>
            </a:pPr>
            <a:r>
              <a:rPr lang="en-US" sz="1600" dirty="0" smtClean="0"/>
              <a:t>Strong Index Performance Feature</a:t>
            </a:r>
          </a:p>
          <a:p>
            <a:pPr marL="668338" lvl="2" indent="-346075">
              <a:spcAft>
                <a:spcPts val="1200"/>
              </a:spcAft>
            </a:pPr>
            <a:r>
              <a:rPr lang="en-US" sz="1600" dirty="0" smtClean="0"/>
              <a:t>Excess Funding Feature</a:t>
            </a:r>
          </a:p>
          <a:p>
            <a:pPr marL="668338" lvl="2" indent="-346075">
              <a:spcAft>
                <a:spcPts val="1200"/>
              </a:spcAft>
            </a:pPr>
            <a:r>
              <a:rPr lang="en-US" sz="1600" dirty="0" smtClean="0"/>
              <a:t>Accelerated Access Solution</a:t>
            </a:r>
          </a:p>
          <a:p>
            <a:pPr marL="668338" lvl="2" indent="-346075">
              <a:spcAft>
                <a:spcPts val="1200"/>
              </a:spcAft>
            </a:pPr>
            <a:r>
              <a:rPr lang="en-US" sz="1600" dirty="0" smtClean="0"/>
              <a:t>Select Income Rider</a:t>
            </a:r>
          </a:p>
          <a:p>
            <a:pPr marL="668338" lvl="2" indent="-346075">
              <a:spcAft>
                <a:spcPts val="1200"/>
              </a:spcAft>
            </a:pPr>
            <a:r>
              <a:rPr lang="en-US" sz="1600" dirty="0" smtClean="0"/>
              <a:t>Premium Protection Rider</a:t>
            </a:r>
          </a:p>
          <a:p>
            <a:endParaRPr lang="en-US" dirty="0"/>
          </a:p>
        </p:txBody>
      </p:sp>
      <p:sp>
        <p:nvSpPr>
          <p:cNvPr id="4" name="Slide Number Placeholder 3"/>
          <p:cNvSpPr>
            <a:spLocks noGrp="1"/>
          </p:cNvSpPr>
          <p:nvPr>
            <p:ph type="sldNum" sz="quarter" idx="10"/>
          </p:nvPr>
        </p:nvSpPr>
        <p:spPr/>
        <p:txBody>
          <a:bodyPr/>
          <a:lstStyle/>
          <a:p>
            <a:fld id="{2D00B1C1-AD7F-4E13-9C58-27EC6C3B36A4}"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029542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674688" eaLnBrk="1" hangingPunct="1">
              <a:spcBef>
                <a:spcPct val="0"/>
              </a:spcBef>
            </a:pPr>
            <a:r>
              <a:rPr lang="en-US" altLang="en-US" dirty="0" smtClean="0"/>
              <a:t>Read Slide</a:t>
            </a:r>
          </a:p>
          <a:p>
            <a:pPr defTabSz="674688"/>
            <a:endParaRPr lang="en-US" altLang="en-US" dirty="0" smtClean="0"/>
          </a:p>
        </p:txBody>
      </p:sp>
      <p:sp>
        <p:nvSpPr>
          <p:cNvPr id="4" name="Slide Number Placeholder 3"/>
          <p:cNvSpPr>
            <a:spLocks noGrp="1"/>
          </p:cNvSpPr>
          <p:nvPr>
            <p:ph type="sldNum" sz="quarter" idx="5"/>
          </p:nvPr>
        </p:nvSpPr>
        <p:spPr/>
        <p:txBody>
          <a:bodyPr/>
          <a:lstStyle/>
          <a:p>
            <a:pPr>
              <a:defRPr/>
            </a:pPr>
            <a:fld id="{383F6014-DFF6-4732-BB87-97F2AEDD8763}" type="slidenum">
              <a:rPr lang="en-US">
                <a:solidFill>
                  <a:prstClr val="black"/>
                </a:solidFill>
              </a:rPr>
              <a:pPr>
                <a:defRPr/>
              </a:pPr>
              <a:t>17</a:t>
            </a:fld>
            <a:endParaRPr 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Read Slide</a:t>
            </a:r>
            <a:endParaRPr lang="en-US" dirty="0"/>
          </a:p>
        </p:txBody>
      </p:sp>
      <p:sp>
        <p:nvSpPr>
          <p:cNvPr id="4" name="Slide Number Placeholder 3"/>
          <p:cNvSpPr>
            <a:spLocks noGrp="1"/>
          </p:cNvSpPr>
          <p:nvPr>
            <p:ph type="sldNum" sz="quarter" idx="10"/>
          </p:nvPr>
        </p:nvSpPr>
        <p:spPr/>
        <p:txBody>
          <a:bodyPr/>
          <a:lstStyle/>
          <a:p>
            <a:pPr>
              <a:defRPr/>
            </a:pPr>
            <a:fld id="{96393C84-1C93-47A2-823F-B3EC68087495}" type="slidenum">
              <a:rPr lang="en-US" smtClean="0">
                <a:solidFill>
                  <a:prstClr val="black"/>
                </a:solidFill>
              </a:rPr>
              <a:pPr>
                <a:defRPr/>
              </a:pPr>
              <a:t>18</a:t>
            </a:fld>
            <a:endParaRPr lang="en-US">
              <a:solidFill>
                <a:prstClr val="black"/>
              </a:solidFill>
            </a:endParaRPr>
          </a:p>
        </p:txBody>
      </p:sp>
    </p:spTree>
    <p:extLst>
      <p:ext uri="{BB962C8B-B14F-4D97-AF65-F5344CB8AC3E}">
        <p14:creationId xmlns:p14="http://schemas.microsoft.com/office/powerpoint/2010/main" val="2357305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pPr marL="0" indent="0" algn="just" defTabSz="455560" eaLnBrk="1" hangingPunct="1">
              <a:spcBef>
                <a:spcPts val="600"/>
              </a:spcBef>
              <a:buNone/>
              <a:tabLst>
                <a:tab pos="7998478" algn="r"/>
              </a:tabLst>
              <a:defRPr/>
            </a:pPr>
            <a:r>
              <a:rPr lang="en-US" sz="1200" dirty="0" smtClean="0">
                <a:solidFill>
                  <a:srgbClr val="0070C0"/>
                </a:solidFill>
              </a:rPr>
              <a:t>If clients pay extra premium into their policy to achieve additional tax advantaged growth, they can use this attractive liquidity option to withdraw excess premiums in policy year 20 with no decrease in their initial death benefit, if there is available cash surrender value in the policy.</a:t>
            </a:r>
          </a:p>
          <a:p>
            <a:endParaRPr lang="en-US" alt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pPr marL="0" indent="0" algn="just" defTabSz="455560" eaLnBrk="1" hangingPunct="1">
              <a:spcBef>
                <a:spcPts val="600"/>
              </a:spcBef>
              <a:buNone/>
              <a:tabLst>
                <a:tab pos="7998478" algn="r"/>
              </a:tabLst>
              <a:defRPr/>
            </a:pPr>
            <a:r>
              <a:rPr lang="en-US" sz="1200" dirty="0" smtClean="0">
                <a:solidFill>
                  <a:srgbClr val="0070C0"/>
                </a:solidFill>
              </a:rPr>
              <a:t>If values in the policy exceed benchmark assumptions due to strong index performance, this one-of-a-kind liquidity option allows clients to withdraw the excess cash value, either in policy year 20 or at age 85 – with no decrease in the initial death benefit or length of death benefit guarantee.  The cash can be used as desired, or to buy additional paid-up life insurance without further underwriting.</a:t>
            </a:r>
            <a:endParaRPr lang="en-US" sz="1200" baseline="30000" dirty="0" smtClean="0">
              <a:solidFill>
                <a:srgbClr val="0070C0"/>
              </a:solidFill>
            </a:endParaRPr>
          </a:p>
          <a:p>
            <a:endParaRPr lang="en-US" alt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fontAlgn="ctr"/>
            <a:r>
              <a:rPr lang="en-US" sz="1200" u="none" strike="noStrike" dirty="0" smtClean="0">
                <a:effectLst/>
              </a:rPr>
              <a:t>Read Slide</a:t>
            </a:r>
            <a:endParaRPr lang="en-US" dirty="0"/>
          </a:p>
        </p:txBody>
      </p:sp>
      <p:sp>
        <p:nvSpPr>
          <p:cNvPr id="4" name="Slide Number Placeholder 3"/>
          <p:cNvSpPr>
            <a:spLocks noGrp="1"/>
          </p:cNvSpPr>
          <p:nvPr>
            <p:ph type="sldNum" sz="quarter" idx="10"/>
          </p:nvPr>
        </p:nvSpPr>
        <p:spPr/>
        <p:txBody>
          <a:bodyPr/>
          <a:lstStyle/>
          <a:p>
            <a:pPr>
              <a:defRPr/>
            </a:pPr>
            <a:fld id="{96393C84-1C93-47A2-823F-B3EC68087495}" type="slidenum">
              <a:rPr lang="en-US" smtClean="0">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2357305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99F04B-0698-48B6-BADE-0F7024141469}"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6160549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99F04B-0698-48B6-BADE-0F7024141469}"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164182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99F04B-0698-48B6-BADE-0F7024141469}"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164182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99F04B-0698-48B6-BADE-0F7024141469}"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21641820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a:t>
            </a:r>
            <a:endParaRPr lang="en-US" dirty="0"/>
          </a:p>
        </p:txBody>
      </p:sp>
      <p:sp>
        <p:nvSpPr>
          <p:cNvPr id="4" name="Slide Number Placeholder 3"/>
          <p:cNvSpPr>
            <a:spLocks noGrp="1"/>
          </p:cNvSpPr>
          <p:nvPr>
            <p:ph type="sldNum" sz="quarter" idx="10"/>
          </p:nvPr>
        </p:nvSpPr>
        <p:spPr/>
        <p:txBody>
          <a:bodyPr/>
          <a:lstStyle/>
          <a:p>
            <a:fld id="{65089F05-CCB2-4A88-A7EF-1DFCC887BB1C}" type="slidenum">
              <a:rPr lang="en-US" smtClean="0"/>
              <a:t>26</a:t>
            </a:fld>
            <a:endParaRPr lang="en-US"/>
          </a:p>
        </p:txBody>
      </p:sp>
    </p:spTree>
    <p:extLst>
      <p:ext uri="{BB962C8B-B14F-4D97-AF65-F5344CB8AC3E}">
        <p14:creationId xmlns:p14="http://schemas.microsoft.com/office/powerpoint/2010/main" val="35083214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a:t>
            </a:r>
            <a:endParaRPr lang="en-US" dirty="0"/>
          </a:p>
        </p:txBody>
      </p:sp>
      <p:sp>
        <p:nvSpPr>
          <p:cNvPr id="4" name="Slide Number Placeholder 3"/>
          <p:cNvSpPr>
            <a:spLocks noGrp="1"/>
          </p:cNvSpPr>
          <p:nvPr>
            <p:ph type="sldNum" sz="quarter" idx="10"/>
          </p:nvPr>
        </p:nvSpPr>
        <p:spPr/>
        <p:txBody>
          <a:bodyPr/>
          <a:lstStyle/>
          <a:p>
            <a:fld id="{65089F05-CCB2-4A88-A7EF-1DFCC887BB1C}" type="slidenum">
              <a:rPr lang="en-US" smtClean="0"/>
              <a:t>27</a:t>
            </a:fld>
            <a:endParaRPr lang="en-US"/>
          </a:p>
        </p:txBody>
      </p:sp>
    </p:spTree>
    <p:extLst>
      <p:ext uri="{BB962C8B-B14F-4D97-AF65-F5344CB8AC3E}">
        <p14:creationId xmlns:p14="http://schemas.microsoft.com/office/powerpoint/2010/main" val="36119529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t>Thank</a:t>
            </a:r>
            <a:r>
              <a:rPr lang="en-US" altLang="en-US" baseline="0" dirty="0" smtClean="0"/>
              <a:t> you for your time today. Please let us know if you have any questions. </a:t>
            </a:r>
            <a:endParaRPr lang="en-US" altLang="en-US" dirty="0" smtClean="0"/>
          </a:p>
          <a:p>
            <a:endParaRPr lang="en-US" altLang="en-US" dirty="0"/>
          </a:p>
        </p:txBody>
      </p:sp>
      <p:sp>
        <p:nvSpPr>
          <p:cNvPr id="4" name="Slide Number Placeholder 3"/>
          <p:cNvSpPr>
            <a:spLocks noGrp="1"/>
          </p:cNvSpPr>
          <p:nvPr>
            <p:ph type="sldNum" sz="quarter" idx="5"/>
          </p:nvPr>
        </p:nvSpPr>
        <p:spPr/>
        <p:txBody>
          <a:bodyPr/>
          <a:lstStyle/>
          <a:p>
            <a:pPr>
              <a:defRPr/>
            </a:pPr>
            <a:fld id="{D854D4C0-6849-4D5C-947A-035B4B874D88}" type="slidenum">
              <a:rPr lang="en-US">
                <a:solidFill>
                  <a:prstClr val="black"/>
                </a:solidFill>
              </a:rPr>
              <a:pPr>
                <a:defRPr/>
              </a:pPr>
              <a:t>28</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NULL"/><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emf"/><Relationship Id="rId1" Type="http://schemas.openxmlformats.org/officeDocument/2006/relationships/slideMaster" Target="../slideMasters/slideMaster10.xml"/><Relationship Id="rId4" Type="http://schemas.openxmlformats.org/officeDocument/2006/relationships/image" Target="../media/image10.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7.emf"/><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5560" eaLnBrk="1" fontAlgn="base" hangingPunct="1">
              <a:spcBef>
                <a:spcPct val="0"/>
              </a:spcBef>
              <a:spcAft>
                <a:spcPct val="0"/>
              </a:spcAft>
              <a:defRPr/>
            </a:pPr>
            <a:r>
              <a:rPr lang="en-US" altLang="en-US" sz="900" dirty="0">
                <a:solidFill>
                  <a:srgbClr val="000000"/>
                </a:solidFill>
              </a:rPr>
              <a:t>FOR FINANCIAL PROFESSIONAL USE ONLY-NOT FOR PUBLIC DISTRIBUTION</a:t>
            </a:r>
          </a:p>
        </p:txBody>
      </p:sp>
      <p:sp>
        <p:nvSpPr>
          <p:cNvPr id="123906" name="Title Placeholder 22"/>
          <p:cNvSpPr>
            <a:spLocks noGrp="1"/>
          </p:cNvSpPr>
          <p:nvPr>
            <p:ph type="ctrTitle"/>
          </p:nvPr>
        </p:nvSpPr>
        <p:spPr>
          <a:xfrm>
            <a:off x="812801" y="1919289"/>
            <a:ext cx="8775700" cy="1279525"/>
          </a:xfrm>
        </p:spPr>
        <p:txBody>
          <a:bodyPr wrap="square"/>
          <a:lstStyle>
            <a:lvl1pPr>
              <a:defRPr sz="3600">
                <a:solidFill>
                  <a:srgbClr val="0073AE"/>
                </a:solidFill>
              </a:defRPr>
            </a:lvl1pPr>
          </a:lstStyle>
          <a:p>
            <a:r>
              <a:rPr lang="en-US"/>
              <a:t>Click to edit Master title style</a:t>
            </a:r>
          </a:p>
        </p:txBody>
      </p:sp>
      <p:sp>
        <p:nvSpPr>
          <p:cNvPr id="24" name="Text Placeholder 23"/>
          <p:cNvSpPr>
            <a:spLocks noGrp="1"/>
          </p:cNvSpPr>
          <p:nvPr>
            <p:ph type="subTitle" idx="1"/>
          </p:nvPr>
        </p:nvSpPr>
        <p:spPr bwMode="black">
          <a:xfrm>
            <a:off x="812801" y="3262313"/>
            <a:ext cx="8775700" cy="639762"/>
          </a:xfrm>
        </p:spPr>
        <p:txBody>
          <a:bodyPr/>
          <a:lstStyle>
            <a:lvl1pPr marL="0" indent="0">
              <a:buFont typeface="Wingdings" pitchFamily="2" charset="2"/>
              <a:buNone/>
              <a:defRPr sz="1800">
                <a:solidFill>
                  <a:srgbClr val="00A4E4"/>
                </a:solidFill>
              </a:defRPr>
            </a:lvl1pPr>
          </a:lstStyle>
          <a:p>
            <a:r>
              <a:rPr lang="en-US"/>
              <a:t>Click to edit Master subtitle style</a:t>
            </a:r>
          </a:p>
        </p:txBody>
      </p:sp>
      <p:pic>
        <p:nvPicPr>
          <p:cNvPr id="10" name="Picture 9" descr="TRAINING_PPT_HEADER_widescreen.jpg">
            <a:extLst>
              <a:ext uri="{FF2B5EF4-FFF2-40B4-BE49-F238E27FC236}">
                <a16:creationId xmlns="" xmlns:a16="http://schemas.microsoft.com/office/drawing/2014/main" id="{CF348F3B-1B34-544B-B89A-33F0ED16EBB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1503680"/>
          </a:xfrm>
          <a:prstGeom prst="rect">
            <a:avLst/>
          </a:prstGeom>
        </p:spPr>
      </p:pic>
    </p:spTree>
    <p:extLst>
      <p:ext uri="{BB962C8B-B14F-4D97-AF65-F5344CB8AC3E}">
        <p14:creationId xmlns:p14="http://schemas.microsoft.com/office/powerpoint/2010/main" val="299238145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46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2976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2368" y="1352550"/>
            <a:ext cx="5262033"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352550"/>
            <a:ext cx="5262033"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4101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4862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lstStyle/>
          <a:p>
            <a:r>
              <a:rPr lang="en-US" dirty="0"/>
              <a:t>Click to edit Master title style</a:t>
            </a:r>
          </a:p>
        </p:txBody>
      </p:sp>
    </p:spTree>
    <p:extLst>
      <p:ext uri="{BB962C8B-B14F-4D97-AF65-F5344CB8AC3E}">
        <p14:creationId xmlns:p14="http://schemas.microsoft.com/office/powerpoint/2010/main" val="551391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241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47781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78104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5175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7817" y="552450"/>
            <a:ext cx="2681816" cy="54371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2367" y="552450"/>
            <a:ext cx="7842251" cy="54371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6705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4" name="Picture 9" descr="logo_white_0-02.eps"/>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gray">
          <a:xfrm>
            <a:off x="594784" y="6230939"/>
            <a:ext cx="8974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5588000" y="6400801"/>
            <a:ext cx="6096000" cy="30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2" tIns="60950" rIns="121902" bIns="60950">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607398" eaLnBrk="1" fontAlgn="base" hangingPunct="1">
              <a:spcBef>
                <a:spcPct val="0"/>
              </a:spcBef>
              <a:spcAft>
                <a:spcPct val="0"/>
              </a:spcAft>
              <a:defRPr/>
            </a:pPr>
            <a:r>
              <a:rPr lang="en-US" altLang="en-US" sz="1200" dirty="0">
                <a:solidFill>
                  <a:srgbClr val="FFFFFF"/>
                </a:solidFill>
              </a:rPr>
              <a:t>FOR FINANCIAL PROFESSIONAL USE ONLY-NOT FOR PUBLIC DISTRIBUTION</a:t>
            </a:r>
          </a:p>
        </p:txBody>
      </p:sp>
      <p:sp>
        <p:nvSpPr>
          <p:cNvPr id="70658" name="Title Placeholder 22"/>
          <p:cNvSpPr>
            <a:spLocks noGrp="1"/>
          </p:cNvSpPr>
          <p:nvPr>
            <p:ph type="ctrTitle"/>
          </p:nvPr>
        </p:nvSpPr>
        <p:spPr bwMode="gray">
          <a:xfrm>
            <a:off x="821277" y="2687638"/>
            <a:ext cx="8775700" cy="1279525"/>
          </a:xfrm>
          <a:ln>
            <a:noFill/>
          </a:ln>
        </p:spPr>
        <p:txBody>
          <a:bodyPr wrap="square"/>
          <a:lstStyle>
            <a:lvl1pPr>
              <a:defRPr sz="4800">
                <a:solidFill>
                  <a:srgbClr val="02AEE8"/>
                </a:solidFill>
              </a:defRPr>
            </a:lvl1pPr>
          </a:lstStyle>
          <a:p>
            <a:endParaRPr lang="en-US" dirty="0"/>
          </a:p>
        </p:txBody>
      </p:sp>
      <p:sp>
        <p:nvSpPr>
          <p:cNvPr id="10" name="Rectangle 9"/>
          <p:cNvSpPr/>
          <p:nvPr userDrawn="1"/>
        </p:nvSpPr>
        <p:spPr>
          <a:xfrm>
            <a:off x="-1588" y="5915286"/>
            <a:ext cx="12193588" cy="953854"/>
          </a:xfrm>
          <a:prstGeom prst="rect">
            <a:avLst/>
          </a:prstGeom>
          <a:solidFill>
            <a:srgbClr val="00A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 xmlns:a16="http://schemas.microsoft.com/office/drawing/2014/main" id="{086B1AB9-586E-A24C-BE20-16F58B634748}"/>
              </a:ext>
            </a:extLst>
          </p:cNvPr>
          <p:cNvPicPr>
            <a:picLocks noChangeAspect="1"/>
          </p:cNvPicPr>
          <p:nvPr userDrawn="1"/>
        </p:nvPicPr>
        <p:blipFill>
          <a:blip r:embed="rId3"/>
          <a:stretch>
            <a:fillRect/>
          </a:stretch>
        </p:blipFill>
        <p:spPr>
          <a:xfrm>
            <a:off x="-29030" y="-14514"/>
            <a:ext cx="12252960" cy="1497584"/>
          </a:xfrm>
          <a:prstGeom prst="rect">
            <a:avLst/>
          </a:prstGeom>
        </p:spPr>
      </p:pic>
    </p:spTree>
    <p:extLst>
      <p:ext uri="{BB962C8B-B14F-4D97-AF65-F5344CB8AC3E}">
        <p14:creationId xmlns:p14="http://schemas.microsoft.com/office/powerpoint/2010/main" val="14735472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NTM Projection - bullets">
    <p:spTree>
      <p:nvGrpSpPr>
        <p:cNvPr id="1" name=""/>
        <p:cNvGrpSpPr/>
        <p:nvPr/>
      </p:nvGrpSpPr>
      <p:grpSpPr>
        <a:xfrm>
          <a:off x="0" y="0"/>
          <a:ext cx="0" cy="0"/>
          <a:chOff x="0" y="0"/>
          <a:chExt cx="0" cy="0"/>
        </a:xfrm>
      </p:grpSpPr>
      <p:sp>
        <p:nvSpPr>
          <p:cNvPr id="5" name="Subtitle 2"/>
          <p:cNvSpPr>
            <a:spLocks noGrp="1"/>
          </p:cNvSpPr>
          <p:nvPr>
            <p:ph type="subTitle" idx="15"/>
          </p:nvPr>
        </p:nvSpPr>
        <p:spPr>
          <a:xfrm>
            <a:off x="731520" y="1507081"/>
            <a:ext cx="10728960" cy="343875"/>
          </a:xfrm>
          <a:prstGeom prst="rect">
            <a:avLst/>
          </a:prstGeom>
        </p:spPr>
        <p:txBody>
          <a:bodyPr/>
          <a:lstStyle>
            <a:lvl1pPr marL="0" indent="0" algn="l">
              <a:buNone/>
              <a:defRPr sz="2400" b="1">
                <a:solidFill>
                  <a:schemeClr val="tx1"/>
                </a:solidFill>
                <a:latin typeface="Arial" panose="020B0604020202020204" pitchFamily="34" charset="0"/>
                <a:cs typeface="Arial" panose="020B0604020202020204" pitchFamily="34" charset="0"/>
              </a:defRPr>
            </a:lvl1pPr>
            <a:lvl2pPr marL="544161" indent="0" algn="ctr">
              <a:buNone/>
              <a:defRPr>
                <a:solidFill>
                  <a:schemeClr val="tx1">
                    <a:tint val="75000"/>
                  </a:schemeClr>
                </a:solidFill>
              </a:defRPr>
            </a:lvl2pPr>
            <a:lvl3pPr marL="1088322" indent="0" algn="ctr">
              <a:buNone/>
              <a:defRPr>
                <a:solidFill>
                  <a:schemeClr val="tx1">
                    <a:tint val="75000"/>
                  </a:schemeClr>
                </a:solidFill>
              </a:defRPr>
            </a:lvl3pPr>
            <a:lvl4pPr marL="1632482" indent="0" algn="ctr">
              <a:buNone/>
              <a:defRPr>
                <a:solidFill>
                  <a:schemeClr val="tx1">
                    <a:tint val="75000"/>
                  </a:schemeClr>
                </a:solidFill>
              </a:defRPr>
            </a:lvl4pPr>
            <a:lvl5pPr marL="2176644" indent="0" algn="ctr">
              <a:buNone/>
              <a:defRPr>
                <a:solidFill>
                  <a:schemeClr val="tx1">
                    <a:tint val="75000"/>
                  </a:schemeClr>
                </a:solidFill>
              </a:defRPr>
            </a:lvl5pPr>
            <a:lvl6pPr marL="2720804" indent="0" algn="ctr">
              <a:buNone/>
              <a:defRPr>
                <a:solidFill>
                  <a:schemeClr val="tx1">
                    <a:tint val="75000"/>
                  </a:schemeClr>
                </a:solidFill>
              </a:defRPr>
            </a:lvl6pPr>
            <a:lvl7pPr marL="3264965" indent="0" algn="ctr">
              <a:buNone/>
              <a:defRPr>
                <a:solidFill>
                  <a:schemeClr val="tx1">
                    <a:tint val="75000"/>
                  </a:schemeClr>
                </a:solidFill>
              </a:defRPr>
            </a:lvl7pPr>
            <a:lvl8pPr marL="3809127" indent="0" algn="ctr">
              <a:buNone/>
              <a:defRPr>
                <a:solidFill>
                  <a:schemeClr val="tx1">
                    <a:tint val="75000"/>
                  </a:schemeClr>
                </a:solidFill>
              </a:defRPr>
            </a:lvl8pPr>
            <a:lvl9pPr marL="4353287" indent="0" algn="ctr">
              <a:buNone/>
              <a:defRPr>
                <a:solidFill>
                  <a:schemeClr val="tx1">
                    <a:tint val="75000"/>
                  </a:schemeClr>
                </a:solidFill>
              </a:defRPr>
            </a:lvl9pPr>
          </a:lstStyle>
          <a:p>
            <a:r>
              <a:rPr lang="en-CA" dirty="0" smtClean="0"/>
              <a:t>Click to edit Master subtitle style</a:t>
            </a:r>
            <a:endParaRPr lang="en-US" dirty="0"/>
          </a:p>
        </p:txBody>
      </p:sp>
      <p:sp>
        <p:nvSpPr>
          <p:cNvPr id="11" name="Text Placeholder 23"/>
          <p:cNvSpPr>
            <a:spLocks noGrp="1"/>
          </p:cNvSpPr>
          <p:nvPr>
            <p:ph idx="1"/>
          </p:nvPr>
        </p:nvSpPr>
        <p:spPr bwMode="auto">
          <a:xfrm>
            <a:off x="733155" y="2125874"/>
            <a:ext cx="10725727" cy="4007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2100" b="1">
                <a:solidFill>
                  <a:schemeClr val="tx2"/>
                </a:solidFill>
                <a:latin typeface="Arial" panose="020B0604020202020204" pitchFamily="34" charset="0"/>
                <a:cs typeface="Arial" panose="020B0604020202020204" pitchFamily="34" charset="0"/>
              </a:defRPr>
            </a:lvl1pPr>
            <a:lvl2pPr>
              <a:defRPr sz="1900" b="1">
                <a:solidFill>
                  <a:schemeClr val="tx2"/>
                </a:solidFill>
                <a:latin typeface="Arial" panose="020B0604020202020204" pitchFamily="34" charset="0"/>
                <a:cs typeface="Arial" panose="020B0604020202020204" pitchFamily="34" charset="0"/>
              </a:defRPr>
            </a:lvl2pPr>
            <a:lvl3pPr>
              <a:defRPr sz="1900" b="1">
                <a:solidFill>
                  <a:schemeClr val="tx2"/>
                </a:solidFill>
                <a:latin typeface="Arial" panose="020B0604020202020204" pitchFamily="34" charset="0"/>
                <a:cs typeface="Arial" panose="020B0604020202020204" pitchFamily="34" charset="0"/>
              </a:defRPr>
            </a:lvl3pPr>
            <a:lvl4pPr>
              <a:defRPr sz="1900" b="1">
                <a:solidFill>
                  <a:schemeClr val="tx2"/>
                </a:solidFill>
                <a:latin typeface="Arial" panose="020B0604020202020204" pitchFamily="34" charset="0"/>
                <a:cs typeface="Arial" panose="020B0604020202020204" pitchFamily="34" charset="0"/>
              </a:defRPr>
            </a:lvl4pPr>
            <a:lvl5pPr>
              <a:defRPr sz="1900" b="1">
                <a:solidFill>
                  <a:schemeClr val="tx2"/>
                </a:solidFill>
                <a:latin typeface="Arial" panose="020B0604020202020204" pitchFamily="34" charset="0"/>
                <a:cs typeface="Arial" panose="020B0604020202020204" pitchFamily="34" charset="0"/>
              </a:defRPr>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smtClean="0"/>
          </a:p>
        </p:txBody>
      </p:sp>
      <p:sp>
        <p:nvSpPr>
          <p:cNvPr id="2" name="Title 1"/>
          <p:cNvSpPr>
            <a:spLocks noGrp="1"/>
          </p:cNvSpPr>
          <p:nvPr>
            <p:ph type="title"/>
          </p:nvPr>
        </p:nvSpPr>
        <p:spPr>
          <a:xfrm>
            <a:off x="706969" y="978783"/>
            <a:ext cx="10727267" cy="306388"/>
          </a:xfrm>
        </p:spPr>
        <p:txBody>
          <a:bodyPr/>
          <a:lstStyle>
            <a:lvl1pPr>
              <a:defRPr lang="en-US" sz="2900" b="1" kern="1200" dirty="0">
                <a:solidFill>
                  <a:schemeClr val="tx1"/>
                </a:solidFill>
                <a:latin typeface="Arial" panose="020B0604020202020204" pitchFamily="34" charset="0"/>
                <a:ea typeface="+mj-ea"/>
                <a:cs typeface="Arial" panose="020B0604020202020204" pitchFamily="34" charset="0"/>
              </a:defRPr>
            </a:lvl1pPr>
          </a:lstStyle>
          <a:p>
            <a:pPr lvl="0" algn="l" defTabSz="542653" rtl="0" eaLnBrk="0" fontAlgn="base" hangingPunct="0">
              <a:spcBef>
                <a:spcPct val="0"/>
              </a:spcBef>
              <a:spcAft>
                <a:spcPct val="0"/>
              </a:spcAft>
            </a:pPr>
            <a:r>
              <a:rPr lang="en-US" dirty="0" smtClean="0"/>
              <a:t>Click to edit Master title style</a:t>
            </a:r>
            <a:endParaRPr lang="en-US" dirty="0"/>
          </a:p>
        </p:txBody>
      </p:sp>
    </p:spTree>
    <p:extLst>
      <p:ext uri="{BB962C8B-B14F-4D97-AF65-F5344CB8AC3E}">
        <p14:creationId xmlns:p14="http://schemas.microsoft.com/office/powerpoint/2010/main" val="378260715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NTM Projection - bullets">
    <p:spTree>
      <p:nvGrpSpPr>
        <p:cNvPr id="1" name=""/>
        <p:cNvGrpSpPr/>
        <p:nvPr/>
      </p:nvGrpSpPr>
      <p:grpSpPr>
        <a:xfrm>
          <a:off x="0" y="0"/>
          <a:ext cx="0" cy="0"/>
          <a:chOff x="0" y="0"/>
          <a:chExt cx="0" cy="0"/>
        </a:xfrm>
      </p:grpSpPr>
      <p:sp>
        <p:nvSpPr>
          <p:cNvPr id="5" name="Subtitle 2"/>
          <p:cNvSpPr>
            <a:spLocks noGrp="1"/>
          </p:cNvSpPr>
          <p:nvPr>
            <p:ph type="subTitle" idx="15"/>
          </p:nvPr>
        </p:nvSpPr>
        <p:spPr>
          <a:xfrm>
            <a:off x="731520" y="1507081"/>
            <a:ext cx="10728960" cy="343875"/>
          </a:xfrm>
          <a:prstGeom prst="rect">
            <a:avLst/>
          </a:prstGeom>
        </p:spPr>
        <p:txBody>
          <a:bodyPr/>
          <a:lstStyle>
            <a:lvl1pPr marL="0" indent="0" algn="l">
              <a:buNone/>
              <a:defRPr sz="2400" b="1">
                <a:solidFill>
                  <a:schemeClr val="tx1"/>
                </a:solidFill>
                <a:latin typeface="Arial" panose="020B0604020202020204" pitchFamily="34" charset="0"/>
                <a:cs typeface="Arial" panose="020B0604020202020204" pitchFamily="34" charset="0"/>
              </a:defRPr>
            </a:lvl1pPr>
            <a:lvl2pPr marL="544161" indent="0" algn="ctr">
              <a:buNone/>
              <a:defRPr>
                <a:solidFill>
                  <a:schemeClr val="tx1">
                    <a:tint val="75000"/>
                  </a:schemeClr>
                </a:solidFill>
              </a:defRPr>
            </a:lvl2pPr>
            <a:lvl3pPr marL="1088322" indent="0" algn="ctr">
              <a:buNone/>
              <a:defRPr>
                <a:solidFill>
                  <a:schemeClr val="tx1">
                    <a:tint val="75000"/>
                  </a:schemeClr>
                </a:solidFill>
              </a:defRPr>
            </a:lvl3pPr>
            <a:lvl4pPr marL="1632482" indent="0" algn="ctr">
              <a:buNone/>
              <a:defRPr>
                <a:solidFill>
                  <a:schemeClr val="tx1">
                    <a:tint val="75000"/>
                  </a:schemeClr>
                </a:solidFill>
              </a:defRPr>
            </a:lvl4pPr>
            <a:lvl5pPr marL="2176644" indent="0" algn="ctr">
              <a:buNone/>
              <a:defRPr>
                <a:solidFill>
                  <a:schemeClr val="tx1">
                    <a:tint val="75000"/>
                  </a:schemeClr>
                </a:solidFill>
              </a:defRPr>
            </a:lvl5pPr>
            <a:lvl6pPr marL="2720804" indent="0" algn="ctr">
              <a:buNone/>
              <a:defRPr>
                <a:solidFill>
                  <a:schemeClr val="tx1">
                    <a:tint val="75000"/>
                  </a:schemeClr>
                </a:solidFill>
              </a:defRPr>
            </a:lvl6pPr>
            <a:lvl7pPr marL="3264965" indent="0" algn="ctr">
              <a:buNone/>
              <a:defRPr>
                <a:solidFill>
                  <a:schemeClr val="tx1">
                    <a:tint val="75000"/>
                  </a:schemeClr>
                </a:solidFill>
              </a:defRPr>
            </a:lvl7pPr>
            <a:lvl8pPr marL="3809127" indent="0" algn="ctr">
              <a:buNone/>
              <a:defRPr>
                <a:solidFill>
                  <a:schemeClr val="tx1">
                    <a:tint val="75000"/>
                  </a:schemeClr>
                </a:solidFill>
              </a:defRPr>
            </a:lvl8pPr>
            <a:lvl9pPr marL="4353287" indent="0" algn="ctr">
              <a:buNone/>
              <a:defRPr>
                <a:solidFill>
                  <a:schemeClr val="tx1">
                    <a:tint val="75000"/>
                  </a:schemeClr>
                </a:solidFill>
              </a:defRPr>
            </a:lvl9pPr>
          </a:lstStyle>
          <a:p>
            <a:r>
              <a:rPr lang="en-CA" dirty="0" smtClean="0"/>
              <a:t>Click to edit Master subtitle style</a:t>
            </a:r>
            <a:endParaRPr lang="en-US" dirty="0"/>
          </a:p>
        </p:txBody>
      </p:sp>
      <p:sp>
        <p:nvSpPr>
          <p:cNvPr id="11" name="Text Placeholder 23"/>
          <p:cNvSpPr>
            <a:spLocks noGrp="1"/>
          </p:cNvSpPr>
          <p:nvPr>
            <p:ph idx="1"/>
          </p:nvPr>
        </p:nvSpPr>
        <p:spPr bwMode="auto">
          <a:xfrm>
            <a:off x="733155" y="2125874"/>
            <a:ext cx="10725727" cy="4007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2100" b="1">
                <a:solidFill>
                  <a:schemeClr val="tx2"/>
                </a:solidFill>
                <a:latin typeface="Arial" panose="020B0604020202020204" pitchFamily="34" charset="0"/>
                <a:cs typeface="Arial" panose="020B0604020202020204" pitchFamily="34" charset="0"/>
              </a:defRPr>
            </a:lvl1pPr>
            <a:lvl2pPr>
              <a:defRPr sz="1900" b="1">
                <a:solidFill>
                  <a:schemeClr val="tx2"/>
                </a:solidFill>
                <a:latin typeface="Arial" panose="020B0604020202020204" pitchFamily="34" charset="0"/>
                <a:cs typeface="Arial" panose="020B0604020202020204" pitchFamily="34" charset="0"/>
              </a:defRPr>
            </a:lvl2pPr>
            <a:lvl3pPr>
              <a:defRPr sz="1900" b="1">
                <a:solidFill>
                  <a:schemeClr val="tx2"/>
                </a:solidFill>
                <a:latin typeface="Arial" panose="020B0604020202020204" pitchFamily="34" charset="0"/>
                <a:cs typeface="Arial" panose="020B0604020202020204" pitchFamily="34" charset="0"/>
              </a:defRPr>
            </a:lvl3pPr>
            <a:lvl4pPr>
              <a:defRPr sz="1900" b="1">
                <a:solidFill>
                  <a:schemeClr val="tx2"/>
                </a:solidFill>
                <a:latin typeface="Arial" panose="020B0604020202020204" pitchFamily="34" charset="0"/>
                <a:cs typeface="Arial" panose="020B0604020202020204" pitchFamily="34" charset="0"/>
              </a:defRPr>
            </a:lvl4pPr>
            <a:lvl5pPr>
              <a:defRPr sz="1900" b="1">
                <a:solidFill>
                  <a:schemeClr val="tx2"/>
                </a:solidFill>
                <a:latin typeface="Arial" panose="020B0604020202020204" pitchFamily="34" charset="0"/>
                <a:cs typeface="Arial" panose="020B0604020202020204" pitchFamily="34" charset="0"/>
              </a:defRPr>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smtClean="0"/>
          </a:p>
        </p:txBody>
      </p:sp>
      <p:sp>
        <p:nvSpPr>
          <p:cNvPr id="2" name="Title 1"/>
          <p:cNvSpPr>
            <a:spLocks noGrp="1"/>
          </p:cNvSpPr>
          <p:nvPr>
            <p:ph type="title"/>
          </p:nvPr>
        </p:nvSpPr>
        <p:spPr>
          <a:xfrm>
            <a:off x="706969" y="978783"/>
            <a:ext cx="10727267" cy="306388"/>
          </a:xfrm>
        </p:spPr>
        <p:txBody>
          <a:bodyPr/>
          <a:lstStyle>
            <a:lvl1pPr>
              <a:defRPr lang="en-US" sz="2900" b="1" kern="1200" dirty="0">
                <a:solidFill>
                  <a:schemeClr val="tx1"/>
                </a:solidFill>
                <a:latin typeface="Arial" panose="020B0604020202020204" pitchFamily="34" charset="0"/>
                <a:ea typeface="+mj-ea"/>
                <a:cs typeface="Arial" panose="020B0604020202020204" pitchFamily="34" charset="0"/>
              </a:defRPr>
            </a:lvl1pPr>
          </a:lstStyle>
          <a:p>
            <a:pPr lvl="0" algn="l" defTabSz="542653" rtl="0" eaLnBrk="0" fontAlgn="base" hangingPunct="0">
              <a:spcBef>
                <a:spcPct val="0"/>
              </a:spcBef>
              <a:spcAft>
                <a:spcPct val="0"/>
              </a:spcAft>
            </a:pPr>
            <a:r>
              <a:rPr lang="en-US" dirty="0" smtClean="0"/>
              <a:t>Click to edit Master title style</a:t>
            </a:r>
            <a:endParaRPr lang="en-US" dirty="0"/>
          </a:p>
        </p:txBody>
      </p:sp>
    </p:spTree>
    <p:extLst>
      <p:ext uri="{BB962C8B-B14F-4D97-AF65-F5344CB8AC3E}">
        <p14:creationId xmlns:p14="http://schemas.microsoft.com/office/powerpoint/2010/main" val="378260715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One Life">
    <p:spTree>
      <p:nvGrpSpPr>
        <p:cNvPr id="1" name=""/>
        <p:cNvGrpSpPr/>
        <p:nvPr/>
      </p:nvGrpSpPr>
      <p:grpSpPr>
        <a:xfrm>
          <a:off x="0" y="0"/>
          <a:ext cx="0" cy="0"/>
          <a:chOff x="0" y="0"/>
          <a:chExt cx="0" cy="0"/>
        </a:xfrm>
      </p:grpSpPr>
      <p:sp>
        <p:nvSpPr>
          <p:cNvPr id="2" name="Title 1"/>
          <p:cNvSpPr>
            <a:spLocks noGrp="1"/>
          </p:cNvSpPr>
          <p:nvPr>
            <p:ph type="title"/>
          </p:nvPr>
        </p:nvSpPr>
        <p:spPr>
          <a:xfrm>
            <a:off x="706973" y="739775"/>
            <a:ext cx="10727267" cy="306388"/>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732373" y="1603380"/>
            <a:ext cx="10727267" cy="4395975"/>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ubtitle 2"/>
          <p:cNvSpPr>
            <a:spLocks noGrp="1"/>
          </p:cNvSpPr>
          <p:nvPr>
            <p:ph type="subTitle" idx="15"/>
          </p:nvPr>
        </p:nvSpPr>
        <p:spPr>
          <a:xfrm>
            <a:off x="731520" y="1055195"/>
            <a:ext cx="10728960" cy="215444"/>
          </a:xfrm>
          <a:prstGeom prst="rect">
            <a:avLst/>
          </a:prstGeom>
        </p:spPr>
        <p:txBody>
          <a:bodyPr/>
          <a:lstStyle>
            <a:lvl1pPr marL="0" indent="0" algn="l">
              <a:buNone/>
              <a:defRPr sz="1400">
                <a:solidFill>
                  <a:srgbClr val="0087BC"/>
                </a:solidFill>
                <a:latin typeface="Century Gothic" pitchFamily="34" charset="0"/>
              </a:defRPr>
            </a:lvl1pPr>
            <a:lvl2pPr marL="456721" indent="0" algn="ctr">
              <a:buNone/>
              <a:defRPr>
                <a:solidFill>
                  <a:schemeClr val="tx1">
                    <a:tint val="75000"/>
                  </a:schemeClr>
                </a:solidFill>
              </a:defRPr>
            </a:lvl2pPr>
            <a:lvl3pPr marL="913437" indent="0" algn="ctr">
              <a:buNone/>
              <a:defRPr>
                <a:solidFill>
                  <a:schemeClr val="tx1">
                    <a:tint val="75000"/>
                  </a:schemeClr>
                </a:solidFill>
              </a:defRPr>
            </a:lvl3pPr>
            <a:lvl4pPr marL="1370158" indent="0" algn="ctr">
              <a:buNone/>
              <a:defRPr>
                <a:solidFill>
                  <a:schemeClr val="tx1">
                    <a:tint val="75000"/>
                  </a:schemeClr>
                </a:solidFill>
              </a:defRPr>
            </a:lvl4pPr>
            <a:lvl5pPr marL="1826876" indent="0" algn="ctr">
              <a:buNone/>
              <a:defRPr>
                <a:solidFill>
                  <a:schemeClr val="tx1">
                    <a:tint val="75000"/>
                  </a:schemeClr>
                </a:solidFill>
              </a:defRPr>
            </a:lvl5pPr>
            <a:lvl6pPr marL="2283597" indent="0" algn="ctr">
              <a:buNone/>
              <a:defRPr>
                <a:solidFill>
                  <a:schemeClr val="tx1">
                    <a:tint val="75000"/>
                  </a:schemeClr>
                </a:solidFill>
              </a:defRPr>
            </a:lvl6pPr>
            <a:lvl7pPr marL="2740313" indent="0" algn="ctr">
              <a:buNone/>
              <a:defRPr>
                <a:solidFill>
                  <a:schemeClr val="tx1">
                    <a:tint val="75000"/>
                  </a:schemeClr>
                </a:solidFill>
              </a:defRPr>
            </a:lvl7pPr>
            <a:lvl8pPr marL="3197034" indent="0" algn="ctr">
              <a:buNone/>
              <a:defRPr>
                <a:solidFill>
                  <a:schemeClr val="tx1">
                    <a:tint val="75000"/>
                  </a:schemeClr>
                </a:solidFill>
              </a:defRPr>
            </a:lvl8pPr>
            <a:lvl9pPr marL="3653752" indent="0" algn="ctr">
              <a:buNone/>
              <a:defRPr>
                <a:solidFill>
                  <a:schemeClr val="tx1">
                    <a:tint val="75000"/>
                  </a:schemeClr>
                </a:solidFill>
              </a:defRPr>
            </a:lvl9pPr>
          </a:lstStyle>
          <a:p>
            <a:r>
              <a:rPr lang="en-CA" smtClean="0"/>
              <a:t>Click to edit Master subtitle style</a:t>
            </a:r>
            <a:endParaRPr lang="en-US" dirty="0"/>
          </a:p>
        </p:txBody>
      </p:sp>
      <p:sp>
        <p:nvSpPr>
          <p:cNvPr id="7" name="Text Placeholder 14"/>
          <p:cNvSpPr>
            <a:spLocks noGrp="1"/>
          </p:cNvSpPr>
          <p:nvPr>
            <p:ph type="body" sz="quarter" idx="14"/>
          </p:nvPr>
        </p:nvSpPr>
        <p:spPr>
          <a:xfrm>
            <a:off x="731520" y="6164221"/>
            <a:ext cx="10302240" cy="123111"/>
          </a:xfrm>
          <a:prstGeom prst="rect">
            <a:avLst/>
          </a:prstGeom>
        </p:spPr>
        <p:txBody>
          <a:bodyPr>
            <a:spAutoFit/>
          </a:bodyPr>
          <a:lstStyle>
            <a:lvl1pPr marL="0" indent="0">
              <a:buNone/>
              <a:defRPr sz="800"/>
            </a:lvl1pPr>
            <a:lvl2pPr marL="190302" indent="0">
              <a:buNone/>
              <a:defRPr sz="800"/>
            </a:lvl2pPr>
            <a:lvl3pPr marL="361569" indent="0">
              <a:buNone/>
              <a:defRPr sz="800"/>
            </a:lvl3pPr>
            <a:lvl4pPr marL="494779" indent="0">
              <a:buNone/>
              <a:defRPr sz="800"/>
            </a:lvl4pPr>
            <a:lvl5pPr marL="647018" indent="0">
              <a:buNone/>
              <a:defRPr sz="800"/>
            </a:lvl5pPr>
          </a:lstStyle>
          <a:p>
            <a:pPr lvl="0"/>
            <a:r>
              <a:rPr lang="en-CA" dirty="0" smtClean="0"/>
              <a:t>Click to edit Master text styles</a:t>
            </a:r>
          </a:p>
        </p:txBody>
      </p:sp>
    </p:spTree>
    <p:extLst>
      <p:ext uri="{BB962C8B-B14F-4D97-AF65-F5344CB8AC3E}">
        <p14:creationId xmlns:p14="http://schemas.microsoft.com/office/powerpoint/2010/main" val="2274030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8"/>
          <p:cNvGrpSpPr>
            <a:grpSpLocks/>
          </p:cNvGrpSpPr>
          <p:nvPr/>
        </p:nvGrpSpPr>
        <p:grpSpPr bwMode="auto">
          <a:xfrm flipH="1">
            <a:off x="10718800" y="0"/>
            <a:ext cx="1473200" cy="1119188"/>
            <a:chOff x="1440543" y="1418168"/>
            <a:chExt cx="769056" cy="769056"/>
          </a:xfrm>
        </p:grpSpPr>
        <p:sp>
          <p:nvSpPr>
            <p:cNvPr id="5" name="Rectangle 4"/>
            <p:cNvSpPr>
              <a:spLocks noChangeArrowheads="1"/>
            </p:cNvSpPr>
            <p:nvPr userDrawn="1"/>
          </p:nvSpPr>
          <p:spPr bwMode="gray">
            <a:xfrm rot="5400000">
              <a:off x="1701804" y="1156907"/>
              <a:ext cx="246534" cy="769056"/>
            </a:xfrm>
            <a:prstGeom prst="rect">
              <a:avLst/>
            </a:prstGeom>
            <a:solidFill>
              <a:srgbClr val="009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algn="ctr" defTabSz="455071" eaLnBrk="1" fontAlgn="base" hangingPunct="1">
                <a:spcBef>
                  <a:spcPct val="0"/>
                </a:spcBef>
                <a:spcAft>
                  <a:spcPct val="0"/>
                </a:spcAft>
                <a:defRPr/>
              </a:pPr>
              <a:endParaRPr lang="en-US" altLang="en-US" sz="1800">
                <a:solidFill>
                  <a:srgbClr val="00A4E4"/>
                </a:solidFill>
              </a:endParaRPr>
            </a:p>
          </p:txBody>
        </p:sp>
        <p:sp>
          <p:nvSpPr>
            <p:cNvPr id="6" name="Rectangle 5"/>
            <p:cNvSpPr>
              <a:spLocks noChangeArrowheads="1"/>
            </p:cNvSpPr>
            <p:nvPr userDrawn="1"/>
          </p:nvSpPr>
          <p:spPr bwMode="gray">
            <a:xfrm>
              <a:off x="1440543" y="1418168"/>
              <a:ext cx="246407" cy="769056"/>
            </a:xfrm>
            <a:prstGeom prst="rect">
              <a:avLst/>
            </a:prstGeom>
            <a:solidFill>
              <a:srgbClr val="0095D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algn="ctr" defTabSz="455071" eaLnBrk="1" fontAlgn="base" hangingPunct="1">
                <a:spcBef>
                  <a:spcPct val="0"/>
                </a:spcBef>
                <a:spcAft>
                  <a:spcPct val="0"/>
                </a:spcAft>
                <a:defRPr/>
              </a:pPr>
              <a:endParaRPr lang="en-US" altLang="en-US" sz="1800">
                <a:solidFill>
                  <a:srgbClr val="00A4E4"/>
                </a:solidFill>
              </a:endParaRPr>
            </a:p>
          </p:txBody>
        </p:sp>
      </p:grpSp>
      <p:pic>
        <p:nvPicPr>
          <p:cNvPr id="7" name="Picture 5" descr="AIG_PRI_pms299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gray">
          <a:xfrm>
            <a:off x="812800" y="685800"/>
            <a:ext cx="1849967"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5560" eaLnBrk="1" fontAlgn="base" hangingPunct="1">
              <a:spcBef>
                <a:spcPct val="0"/>
              </a:spcBef>
              <a:spcAft>
                <a:spcPct val="0"/>
              </a:spcAft>
              <a:defRPr/>
            </a:pPr>
            <a:r>
              <a:rPr lang="en-US" altLang="en-US" sz="900" dirty="0">
                <a:solidFill>
                  <a:srgbClr val="000000"/>
                </a:solidFill>
              </a:rPr>
              <a:t>FOR FINANCIAL PROFESSIONAL USE ONLY-NOT FOR PUBLIC DISTRIBUTION</a:t>
            </a:r>
          </a:p>
        </p:txBody>
      </p:sp>
      <p:sp>
        <p:nvSpPr>
          <p:cNvPr id="123906" name="Title Placeholder 22"/>
          <p:cNvSpPr>
            <a:spLocks noGrp="1"/>
          </p:cNvSpPr>
          <p:nvPr>
            <p:ph type="ctrTitle"/>
          </p:nvPr>
        </p:nvSpPr>
        <p:spPr>
          <a:xfrm>
            <a:off x="812854" y="1919291"/>
            <a:ext cx="8775700" cy="1279525"/>
          </a:xfrm>
        </p:spPr>
        <p:txBody>
          <a:bodyPr wrap="square"/>
          <a:lstStyle>
            <a:lvl1pPr>
              <a:defRPr sz="3600">
                <a:solidFill>
                  <a:srgbClr val="0073AE"/>
                </a:solidFill>
              </a:defRPr>
            </a:lvl1pPr>
          </a:lstStyle>
          <a:p>
            <a:r>
              <a:rPr lang="en-US"/>
              <a:t>Click to edit Master title style</a:t>
            </a:r>
          </a:p>
        </p:txBody>
      </p:sp>
      <p:sp>
        <p:nvSpPr>
          <p:cNvPr id="24" name="Text Placeholder 23"/>
          <p:cNvSpPr>
            <a:spLocks noGrp="1"/>
          </p:cNvSpPr>
          <p:nvPr>
            <p:ph type="subTitle" idx="1"/>
          </p:nvPr>
        </p:nvSpPr>
        <p:spPr bwMode="black">
          <a:xfrm>
            <a:off x="812854" y="3262313"/>
            <a:ext cx="8775700" cy="639762"/>
          </a:xfrm>
        </p:spPr>
        <p:txBody>
          <a:bodyPr/>
          <a:lstStyle>
            <a:lvl1pPr marL="0" indent="0">
              <a:buFont typeface="Wingdings" pitchFamily="2" charset="2"/>
              <a:buNone/>
              <a:defRPr sz="1800">
                <a:solidFill>
                  <a:srgbClr val="00A4E4"/>
                </a:solidFill>
              </a:defRPr>
            </a:lvl1pPr>
          </a:lstStyle>
          <a:p>
            <a:r>
              <a:rPr lang="en-US"/>
              <a:t>Click to edit Master subtitle style</a:t>
            </a:r>
          </a:p>
        </p:txBody>
      </p:sp>
    </p:spTree>
    <p:extLst>
      <p:ext uri="{BB962C8B-B14F-4D97-AF65-F5344CB8AC3E}">
        <p14:creationId xmlns:p14="http://schemas.microsoft.com/office/powerpoint/2010/main" val="63998171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3908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4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5071" indent="0">
              <a:buNone/>
              <a:defRPr sz="1800"/>
            </a:lvl2pPr>
            <a:lvl3pPr marL="910135" indent="0">
              <a:buNone/>
              <a:defRPr sz="1600"/>
            </a:lvl3pPr>
            <a:lvl4pPr marL="1365200" indent="0">
              <a:buNone/>
              <a:defRPr sz="1400"/>
            </a:lvl4pPr>
            <a:lvl5pPr marL="1820266" indent="0">
              <a:buNone/>
              <a:defRPr sz="1400"/>
            </a:lvl5pPr>
            <a:lvl6pPr marL="2275333" indent="0">
              <a:buNone/>
              <a:defRPr sz="1400"/>
            </a:lvl6pPr>
            <a:lvl7pPr marL="2730398" indent="0">
              <a:buNone/>
              <a:defRPr sz="1400"/>
            </a:lvl7pPr>
            <a:lvl8pPr marL="3185467" indent="0">
              <a:buNone/>
              <a:defRPr sz="1400"/>
            </a:lvl8pPr>
            <a:lvl9pPr marL="3640530" indent="0">
              <a:buNone/>
              <a:defRPr sz="1400"/>
            </a:lvl9pPr>
          </a:lstStyle>
          <a:p>
            <a:pPr lvl="0"/>
            <a:r>
              <a:rPr lang="en-US"/>
              <a:t>Click to edit Master text styles</a:t>
            </a:r>
          </a:p>
        </p:txBody>
      </p:sp>
    </p:spTree>
    <p:extLst>
      <p:ext uri="{BB962C8B-B14F-4D97-AF65-F5344CB8AC3E}">
        <p14:creationId xmlns:p14="http://schemas.microsoft.com/office/powerpoint/2010/main" val="100818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2372" y="1352550"/>
            <a:ext cx="5262033"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352550"/>
            <a:ext cx="5262033"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3267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400" b="1"/>
            </a:lvl1pPr>
            <a:lvl2pPr marL="455071" indent="0">
              <a:buNone/>
              <a:defRPr sz="2000" b="1"/>
            </a:lvl2pPr>
            <a:lvl3pPr marL="910135" indent="0">
              <a:buNone/>
              <a:defRPr sz="1800" b="1"/>
            </a:lvl3pPr>
            <a:lvl4pPr marL="1365200" indent="0">
              <a:buNone/>
              <a:defRPr sz="1600" b="1"/>
            </a:lvl4pPr>
            <a:lvl5pPr marL="1820266" indent="0">
              <a:buNone/>
              <a:defRPr sz="1600" b="1"/>
            </a:lvl5pPr>
            <a:lvl6pPr marL="2275333" indent="0">
              <a:buNone/>
              <a:defRPr sz="1600" b="1"/>
            </a:lvl6pPr>
            <a:lvl7pPr marL="2730398" indent="0">
              <a:buNone/>
              <a:defRPr sz="1600" b="1"/>
            </a:lvl7pPr>
            <a:lvl8pPr marL="3185467" indent="0">
              <a:buNone/>
              <a:defRPr sz="1600" b="1"/>
            </a:lvl8pPr>
            <a:lvl9pPr marL="364053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421" y="1535113"/>
            <a:ext cx="5389033" cy="639762"/>
          </a:xfrm>
        </p:spPr>
        <p:txBody>
          <a:bodyPr anchor="b"/>
          <a:lstStyle>
            <a:lvl1pPr marL="0" indent="0">
              <a:buNone/>
              <a:defRPr sz="2400" b="1"/>
            </a:lvl1pPr>
            <a:lvl2pPr marL="455071" indent="0">
              <a:buNone/>
              <a:defRPr sz="2000" b="1"/>
            </a:lvl2pPr>
            <a:lvl3pPr marL="910135" indent="0">
              <a:buNone/>
              <a:defRPr sz="1800" b="1"/>
            </a:lvl3pPr>
            <a:lvl4pPr marL="1365200" indent="0">
              <a:buNone/>
              <a:defRPr sz="1600" b="1"/>
            </a:lvl4pPr>
            <a:lvl5pPr marL="1820266" indent="0">
              <a:buNone/>
              <a:defRPr sz="1600" b="1"/>
            </a:lvl5pPr>
            <a:lvl6pPr marL="2275333" indent="0">
              <a:buNone/>
              <a:defRPr sz="1600" b="1"/>
            </a:lvl6pPr>
            <a:lvl7pPr marL="2730398" indent="0">
              <a:buNone/>
              <a:defRPr sz="1600" b="1"/>
            </a:lvl7pPr>
            <a:lvl8pPr marL="3185467" indent="0">
              <a:buNone/>
              <a:defRPr sz="1600" b="1"/>
            </a:lvl8pPr>
            <a:lvl9pPr marL="364053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421"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96833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8329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8690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6"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6" y="1435101"/>
            <a:ext cx="4011084" cy="4691063"/>
          </a:xfrm>
        </p:spPr>
        <p:txBody>
          <a:bodyPr/>
          <a:lstStyle>
            <a:lvl1pPr marL="0" indent="0">
              <a:buNone/>
              <a:defRPr sz="1400"/>
            </a:lvl1pPr>
            <a:lvl2pPr marL="455071" indent="0">
              <a:buNone/>
              <a:defRPr sz="1200"/>
            </a:lvl2pPr>
            <a:lvl3pPr marL="910135" indent="0">
              <a:buNone/>
              <a:defRPr sz="1000"/>
            </a:lvl3pPr>
            <a:lvl4pPr marL="1365200" indent="0">
              <a:buNone/>
              <a:defRPr sz="900"/>
            </a:lvl4pPr>
            <a:lvl5pPr marL="1820266" indent="0">
              <a:buNone/>
              <a:defRPr sz="900"/>
            </a:lvl5pPr>
            <a:lvl6pPr marL="2275333" indent="0">
              <a:buNone/>
              <a:defRPr sz="900"/>
            </a:lvl6pPr>
            <a:lvl7pPr marL="2730398" indent="0">
              <a:buNone/>
              <a:defRPr sz="900"/>
            </a:lvl7pPr>
            <a:lvl8pPr marL="3185467" indent="0">
              <a:buNone/>
              <a:defRPr sz="900"/>
            </a:lvl8pPr>
            <a:lvl9pPr marL="3640530" indent="0">
              <a:buNone/>
              <a:defRPr sz="900"/>
            </a:lvl9pPr>
          </a:lstStyle>
          <a:p>
            <a:pPr lvl="0"/>
            <a:r>
              <a:rPr lang="en-US"/>
              <a:t>Click to edit Master text styles</a:t>
            </a:r>
          </a:p>
        </p:txBody>
      </p:sp>
    </p:spTree>
    <p:extLst>
      <p:ext uri="{BB962C8B-B14F-4D97-AF65-F5344CB8AC3E}">
        <p14:creationId xmlns:p14="http://schemas.microsoft.com/office/powerpoint/2010/main" val="21976494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5071" indent="0">
              <a:buNone/>
              <a:defRPr sz="2800"/>
            </a:lvl2pPr>
            <a:lvl3pPr marL="910135" indent="0">
              <a:buNone/>
              <a:defRPr sz="2400"/>
            </a:lvl3pPr>
            <a:lvl4pPr marL="1365200" indent="0">
              <a:buNone/>
              <a:defRPr sz="2000"/>
            </a:lvl4pPr>
            <a:lvl5pPr marL="1820266" indent="0">
              <a:buNone/>
              <a:defRPr sz="2000"/>
            </a:lvl5pPr>
            <a:lvl6pPr marL="2275333" indent="0">
              <a:buNone/>
              <a:defRPr sz="2000"/>
            </a:lvl6pPr>
            <a:lvl7pPr marL="2730398" indent="0">
              <a:buNone/>
              <a:defRPr sz="2000"/>
            </a:lvl7pPr>
            <a:lvl8pPr marL="3185467" indent="0">
              <a:buNone/>
              <a:defRPr sz="2000"/>
            </a:lvl8pPr>
            <a:lvl9pPr marL="364053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5071" indent="0">
              <a:buNone/>
              <a:defRPr sz="1200"/>
            </a:lvl2pPr>
            <a:lvl3pPr marL="910135" indent="0">
              <a:buNone/>
              <a:defRPr sz="1000"/>
            </a:lvl3pPr>
            <a:lvl4pPr marL="1365200" indent="0">
              <a:buNone/>
              <a:defRPr sz="900"/>
            </a:lvl4pPr>
            <a:lvl5pPr marL="1820266" indent="0">
              <a:buNone/>
              <a:defRPr sz="900"/>
            </a:lvl5pPr>
            <a:lvl6pPr marL="2275333" indent="0">
              <a:buNone/>
              <a:defRPr sz="900"/>
            </a:lvl6pPr>
            <a:lvl7pPr marL="2730398" indent="0">
              <a:buNone/>
              <a:defRPr sz="900"/>
            </a:lvl7pPr>
            <a:lvl8pPr marL="3185467" indent="0">
              <a:buNone/>
              <a:defRPr sz="900"/>
            </a:lvl8pPr>
            <a:lvl9pPr marL="3640530" indent="0">
              <a:buNone/>
              <a:defRPr sz="900"/>
            </a:lvl9pPr>
          </a:lstStyle>
          <a:p>
            <a:pPr lvl="0"/>
            <a:r>
              <a:rPr lang="en-US"/>
              <a:t>Click to edit Master text styles</a:t>
            </a:r>
          </a:p>
        </p:txBody>
      </p:sp>
    </p:spTree>
    <p:extLst>
      <p:ext uri="{BB962C8B-B14F-4D97-AF65-F5344CB8AC3E}">
        <p14:creationId xmlns:p14="http://schemas.microsoft.com/office/powerpoint/2010/main" val="2863892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26965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7817" y="552450"/>
            <a:ext cx="2681816" cy="54371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2367" y="552450"/>
            <a:ext cx="7842251" cy="54371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4671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One Life">
    <p:spTree>
      <p:nvGrpSpPr>
        <p:cNvPr id="1" name=""/>
        <p:cNvGrpSpPr/>
        <p:nvPr/>
      </p:nvGrpSpPr>
      <p:grpSpPr>
        <a:xfrm>
          <a:off x="0" y="0"/>
          <a:ext cx="0" cy="0"/>
          <a:chOff x="0" y="0"/>
          <a:chExt cx="0" cy="0"/>
        </a:xfrm>
      </p:grpSpPr>
      <p:sp>
        <p:nvSpPr>
          <p:cNvPr id="2" name="Title 1"/>
          <p:cNvSpPr>
            <a:spLocks noGrp="1"/>
          </p:cNvSpPr>
          <p:nvPr>
            <p:ph type="title"/>
          </p:nvPr>
        </p:nvSpPr>
        <p:spPr>
          <a:xfrm>
            <a:off x="706973" y="739775"/>
            <a:ext cx="10727267" cy="306388"/>
          </a:xfrm>
        </p:spPr>
        <p:txBody>
          <a:bodyPr/>
          <a:lstStyle/>
          <a:p>
            <a:r>
              <a:rPr lang="en-US"/>
              <a:t>Click to edit Master title style</a:t>
            </a:r>
          </a:p>
        </p:txBody>
      </p:sp>
      <p:sp>
        <p:nvSpPr>
          <p:cNvPr id="3" name="Content Placeholder 2"/>
          <p:cNvSpPr>
            <a:spLocks noGrp="1"/>
          </p:cNvSpPr>
          <p:nvPr>
            <p:ph idx="1"/>
          </p:nvPr>
        </p:nvSpPr>
        <p:spPr>
          <a:xfrm>
            <a:off x="732373" y="1603376"/>
            <a:ext cx="10727267" cy="35623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ubtitle 2"/>
          <p:cNvSpPr>
            <a:spLocks noGrp="1"/>
          </p:cNvSpPr>
          <p:nvPr>
            <p:ph type="subTitle" idx="15"/>
          </p:nvPr>
        </p:nvSpPr>
        <p:spPr>
          <a:xfrm>
            <a:off x="731520" y="1055193"/>
            <a:ext cx="10728960" cy="215444"/>
          </a:xfrm>
          <a:prstGeom prst="rect">
            <a:avLst/>
          </a:prstGeom>
        </p:spPr>
        <p:txBody>
          <a:bodyPr/>
          <a:lstStyle>
            <a:lvl1pPr marL="0" indent="0" algn="l">
              <a:buNone/>
              <a:defRPr sz="1400">
                <a:solidFill>
                  <a:srgbClr val="0087BC"/>
                </a:solidFill>
                <a:latin typeface="Century Gothic" pitchFamily="34" charset="0"/>
              </a:defRPr>
            </a:lvl1pPr>
            <a:lvl2pPr marL="455124" indent="0" algn="ctr">
              <a:buNone/>
              <a:defRPr>
                <a:solidFill>
                  <a:schemeClr val="tx1">
                    <a:tint val="75000"/>
                  </a:schemeClr>
                </a:solidFill>
              </a:defRPr>
            </a:lvl2pPr>
            <a:lvl3pPr marL="910241" indent="0" algn="ctr">
              <a:buNone/>
              <a:defRPr>
                <a:solidFill>
                  <a:schemeClr val="tx1">
                    <a:tint val="75000"/>
                  </a:schemeClr>
                </a:solidFill>
              </a:defRPr>
            </a:lvl3pPr>
            <a:lvl4pPr marL="1365360" indent="0" algn="ctr">
              <a:buNone/>
              <a:defRPr>
                <a:solidFill>
                  <a:schemeClr val="tx1">
                    <a:tint val="75000"/>
                  </a:schemeClr>
                </a:solidFill>
              </a:defRPr>
            </a:lvl4pPr>
            <a:lvl5pPr marL="1820479" indent="0" algn="ctr">
              <a:buNone/>
              <a:defRPr>
                <a:solidFill>
                  <a:schemeClr val="tx1">
                    <a:tint val="75000"/>
                  </a:schemeClr>
                </a:solidFill>
              </a:defRPr>
            </a:lvl5pPr>
            <a:lvl6pPr marL="2275599" indent="0" algn="ctr">
              <a:buNone/>
              <a:defRPr>
                <a:solidFill>
                  <a:schemeClr val="tx1">
                    <a:tint val="75000"/>
                  </a:schemeClr>
                </a:solidFill>
              </a:defRPr>
            </a:lvl6pPr>
            <a:lvl7pPr marL="2730717" indent="0" algn="ctr">
              <a:buNone/>
              <a:defRPr>
                <a:solidFill>
                  <a:schemeClr val="tx1">
                    <a:tint val="75000"/>
                  </a:schemeClr>
                </a:solidFill>
              </a:defRPr>
            </a:lvl7pPr>
            <a:lvl8pPr marL="3185839" indent="0" algn="ctr">
              <a:buNone/>
              <a:defRPr>
                <a:solidFill>
                  <a:schemeClr val="tx1">
                    <a:tint val="75000"/>
                  </a:schemeClr>
                </a:solidFill>
              </a:defRPr>
            </a:lvl8pPr>
            <a:lvl9pPr marL="3640956" indent="0" algn="ctr">
              <a:buNone/>
              <a:defRPr>
                <a:solidFill>
                  <a:schemeClr val="tx1">
                    <a:tint val="75000"/>
                  </a:schemeClr>
                </a:solidFill>
              </a:defRPr>
            </a:lvl9pPr>
          </a:lstStyle>
          <a:p>
            <a:r>
              <a:rPr lang="en-CA"/>
              <a:t>Click to edit Master subtitle style</a:t>
            </a:r>
            <a:endParaRPr lang="en-US" dirty="0"/>
          </a:p>
        </p:txBody>
      </p:sp>
      <p:sp>
        <p:nvSpPr>
          <p:cNvPr id="7" name="Text Placeholder 14"/>
          <p:cNvSpPr>
            <a:spLocks noGrp="1"/>
          </p:cNvSpPr>
          <p:nvPr>
            <p:ph type="body" sz="quarter" idx="14"/>
          </p:nvPr>
        </p:nvSpPr>
        <p:spPr>
          <a:xfrm>
            <a:off x="731520" y="6164221"/>
            <a:ext cx="10302240" cy="123111"/>
          </a:xfrm>
        </p:spPr>
        <p:txBody>
          <a:bodyPr>
            <a:spAutoFit/>
          </a:bodyPr>
          <a:lstStyle>
            <a:lvl1pPr marL="0" indent="0">
              <a:buNone/>
              <a:defRPr sz="800"/>
            </a:lvl1pPr>
            <a:lvl2pPr marL="189638" indent="0">
              <a:buNone/>
              <a:defRPr sz="800"/>
            </a:lvl2pPr>
            <a:lvl3pPr marL="360301" indent="0">
              <a:buNone/>
              <a:defRPr sz="800"/>
            </a:lvl3pPr>
            <a:lvl4pPr marL="493046" indent="0">
              <a:buNone/>
              <a:defRPr sz="800"/>
            </a:lvl4pPr>
            <a:lvl5pPr marL="644751" indent="0">
              <a:buNone/>
              <a:defRPr sz="800"/>
            </a:lvl5pPr>
          </a:lstStyle>
          <a:p>
            <a:pPr lvl="0"/>
            <a:r>
              <a:rPr lang="en-CA" dirty="0"/>
              <a:t>Click to edit Master text styles</a:t>
            </a:r>
          </a:p>
        </p:txBody>
      </p:sp>
    </p:spTree>
    <p:extLst>
      <p:ext uri="{BB962C8B-B14F-4D97-AF65-F5344CB8AC3E}">
        <p14:creationId xmlns:p14="http://schemas.microsoft.com/office/powerpoint/2010/main" val="3712612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Only">
  <p:cSld name="1_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09600" y="6245225"/>
            <a:ext cx="2844800" cy="476250"/>
          </a:xfrm>
          <a:prstGeom prst="rect">
            <a:avLst/>
          </a:prstGeom>
        </p:spPr>
        <p:txBody>
          <a:bodyPr lIns="91024" tIns="45514" rIns="91024" bIns="45514"/>
          <a:lstStyle>
            <a:lvl1pPr defTabSz="453862">
              <a:defRPr sz="2200">
                <a:solidFill>
                  <a:srgbClr val="000000"/>
                </a:solidFill>
                <a:latin typeface="Arial" pitchFamily="34" charset="0"/>
                <a:ea typeface="MS PGothic" pitchFamily="34" charset="-128"/>
                <a:cs typeface="+mn-cs"/>
              </a:defRPr>
            </a:lvl1pPr>
          </a:lstStyle>
          <a:p>
            <a:pPr fontAlgn="base">
              <a:spcBef>
                <a:spcPct val="0"/>
              </a:spcBef>
              <a:spcAft>
                <a:spcPct val="0"/>
              </a:spcAft>
              <a:defRPr/>
            </a:pPr>
            <a:endParaRPr lang="en-US"/>
          </a:p>
        </p:txBody>
      </p:sp>
      <p:sp>
        <p:nvSpPr>
          <p:cNvPr id="4" name="Footer Placeholder 3"/>
          <p:cNvSpPr>
            <a:spLocks noGrp="1"/>
          </p:cNvSpPr>
          <p:nvPr>
            <p:ph type="ftr" sz="quarter" idx="11"/>
          </p:nvPr>
        </p:nvSpPr>
        <p:spPr>
          <a:xfrm>
            <a:off x="4165600" y="6245225"/>
            <a:ext cx="3860800" cy="476250"/>
          </a:xfrm>
          <a:prstGeom prst="rect">
            <a:avLst/>
          </a:prstGeom>
        </p:spPr>
        <p:txBody>
          <a:bodyPr lIns="91024" tIns="45514" rIns="91024" bIns="45514"/>
          <a:lstStyle>
            <a:lvl1pPr defTabSz="453862">
              <a:defRPr sz="2200">
                <a:solidFill>
                  <a:srgbClr val="000000"/>
                </a:solidFill>
                <a:latin typeface="Arial" pitchFamily="34" charset="0"/>
                <a:ea typeface="MS PGothic" pitchFamily="34" charset="-128"/>
                <a:cs typeface="+mn-cs"/>
              </a:defRPr>
            </a:lvl1pPr>
          </a:lstStyle>
          <a:p>
            <a:pPr fontAlgn="base">
              <a:spcBef>
                <a:spcPct val="0"/>
              </a:spcBef>
              <a:spcAft>
                <a:spcPct val="0"/>
              </a:spcAft>
              <a:defRPr/>
            </a:pPr>
            <a:endParaRPr lang="en-US"/>
          </a:p>
        </p:txBody>
      </p:sp>
      <p:sp>
        <p:nvSpPr>
          <p:cNvPr id="5" name="Slide Number Placeholder 4"/>
          <p:cNvSpPr>
            <a:spLocks noGrp="1"/>
          </p:cNvSpPr>
          <p:nvPr>
            <p:ph type="sldNum" sz="quarter" idx="12"/>
          </p:nvPr>
        </p:nvSpPr>
        <p:spPr>
          <a:xfrm>
            <a:off x="8737600" y="6245225"/>
            <a:ext cx="2844800" cy="476250"/>
          </a:xfrm>
          <a:prstGeom prst="rect">
            <a:avLst/>
          </a:prstGeom>
        </p:spPr>
        <p:txBody>
          <a:bodyPr lIns="91024" tIns="45514" rIns="91024" bIns="45514"/>
          <a:lstStyle>
            <a:lvl1pPr defTabSz="453862">
              <a:defRPr sz="2200">
                <a:solidFill>
                  <a:srgbClr val="000000"/>
                </a:solidFill>
                <a:latin typeface="Arial" pitchFamily="34" charset="0"/>
                <a:ea typeface="MS PGothic" pitchFamily="34" charset="-128"/>
                <a:cs typeface="+mn-cs"/>
              </a:defRPr>
            </a:lvl1pPr>
          </a:lstStyle>
          <a:p>
            <a:pPr fontAlgn="base">
              <a:spcBef>
                <a:spcPct val="0"/>
              </a:spcBef>
              <a:spcAft>
                <a:spcPct val="0"/>
              </a:spcAft>
              <a:defRPr/>
            </a:pPr>
            <a:fld id="{0DF9242F-4206-4BDE-8EB1-4401D36B8B7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4924614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8"/>
          <p:cNvGrpSpPr>
            <a:grpSpLocks/>
          </p:cNvGrpSpPr>
          <p:nvPr/>
        </p:nvGrpSpPr>
        <p:grpSpPr bwMode="auto">
          <a:xfrm flipH="1">
            <a:off x="10718800" y="0"/>
            <a:ext cx="1473200" cy="1119188"/>
            <a:chOff x="1440543" y="1418168"/>
            <a:chExt cx="769056" cy="769056"/>
          </a:xfrm>
        </p:grpSpPr>
        <p:sp>
          <p:nvSpPr>
            <p:cNvPr id="5" name="Rectangle 4"/>
            <p:cNvSpPr>
              <a:spLocks noChangeArrowheads="1"/>
            </p:cNvSpPr>
            <p:nvPr userDrawn="1"/>
          </p:nvSpPr>
          <p:spPr bwMode="gray">
            <a:xfrm rot="5400000">
              <a:off x="1701804" y="1156907"/>
              <a:ext cx="246534" cy="769056"/>
            </a:xfrm>
            <a:prstGeom prst="rect">
              <a:avLst/>
            </a:prstGeom>
            <a:solidFill>
              <a:srgbClr val="009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algn="ctr" defTabSz="456986" eaLnBrk="1" fontAlgn="base" hangingPunct="1">
                <a:spcBef>
                  <a:spcPct val="0"/>
                </a:spcBef>
                <a:spcAft>
                  <a:spcPct val="0"/>
                </a:spcAft>
                <a:defRPr/>
              </a:pPr>
              <a:endParaRPr lang="en-US" altLang="en-US" sz="1800">
                <a:solidFill>
                  <a:srgbClr val="00A4E4"/>
                </a:solidFill>
              </a:endParaRPr>
            </a:p>
          </p:txBody>
        </p:sp>
        <p:sp>
          <p:nvSpPr>
            <p:cNvPr id="6" name="Rectangle 5"/>
            <p:cNvSpPr>
              <a:spLocks noChangeArrowheads="1"/>
            </p:cNvSpPr>
            <p:nvPr userDrawn="1"/>
          </p:nvSpPr>
          <p:spPr bwMode="gray">
            <a:xfrm>
              <a:off x="1440543" y="1418168"/>
              <a:ext cx="246407" cy="769056"/>
            </a:xfrm>
            <a:prstGeom prst="rect">
              <a:avLst/>
            </a:prstGeom>
            <a:solidFill>
              <a:srgbClr val="0095D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algn="ctr" defTabSz="456986" eaLnBrk="1" fontAlgn="base" hangingPunct="1">
                <a:spcBef>
                  <a:spcPct val="0"/>
                </a:spcBef>
                <a:spcAft>
                  <a:spcPct val="0"/>
                </a:spcAft>
                <a:defRPr/>
              </a:pPr>
              <a:endParaRPr lang="en-US" altLang="en-US" sz="1800">
                <a:solidFill>
                  <a:srgbClr val="00A4E4"/>
                </a:solidFill>
              </a:endParaRPr>
            </a:p>
          </p:txBody>
        </p:sp>
      </p:grpSp>
      <p:pic>
        <p:nvPicPr>
          <p:cNvPr id="7" name="Picture 5" descr="AIG_PRI_pms299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gray">
          <a:xfrm>
            <a:off x="812800" y="685800"/>
            <a:ext cx="1849967"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5560" eaLnBrk="1" fontAlgn="base" hangingPunct="1">
              <a:spcBef>
                <a:spcPct val="0"/>
              </a:spcBef>
              <a:spcAft>
                <a:spcPct val="0"/>
              </a:spcAft>
              <a:defRPr/>
            </a:pPr>
            <a:r>
              <a:rPr lang="en-US" altLang="en-US" sz="900" dirty="0">
                <a:solidFill>
                  <a:srgbClr val="000000"/>
                </a:solidFill>
              </a:rPr>
              <a:t>FOR FINANCIAL PROFESSIONAL USE ONLY-NOT FOR PUBLIC DISTRIBUTION</a:t>
            </a:r>
          </a:p>
        </p:txBody>
      </p:sp>
      <p:sp>
        <p:nvSpPr>
          <p:cNvPr id="123906" name="Title Placeholder 22"/>
          <p:cNvSpPr>
            <a:spLocks noGrp="1"/>
          </p:cNvSpPr>
          <p:nvPr>
            <p:ph type="ctrTitle"/>
          </p:nvPr>
        </p:nvSpPr>
        <p:spPr>
          <a:xfrm>
            <a:off x="812806" y="1919291"/>
            <a:ext cx="8775700" cy="1279525"/>
          </a:xfrm>
        </p:spPr>
        <p:txBody>
          <a:bodyPr wrap="square"/>
          <a:lstStyle>
            <a:lvl1pPr>
              <a:defRPr sz="3600">
                <a:solidFill>
                  <a:srgbClr val="0073AE"/>
                </a:solidFill>
              </a:defRPr>
            </a:lvl1pPr>
          </a:lstStyle>
          <a:p>
            <a:r>
              <a:rPr lang="en-US"/>
              <a:t>Click to edit Master title style</a:t>
            </a:r>
          </a:p>
        </p:txBody>
      </p:sp>
      <p:sp>
        <p:nvSpPr>
          <p:cNvPr id="24" name="Text Placeholder 23"/>
          <p:cNvSpPr>
            <a:spLocks noGrp="1"/>
          </p:cNvSpPr>
          <p:nvPr>
            <p:ph type="subTitle" idx="1"/>
          </p:nvPr>
        </p:nvSpPr>
        <p:spPr bwMode="black">
          <a:xfrm>
            <a:off x="812806" y="3262313"/>
            <a:ext cx="8775700" cy="639762"/>
          </a:xfrm>
        </p:spPr>
        <p:txBody>
          <a:bodyPr/>
          <a:lstStyle>
            <a:lvl1pPr marL="0" indent="0">
              <a:buFont typeface="Wingdings" pitchFamily="2" charset="2"/>
              <a:buNone/>
              <a:defRPr sz="1800">
                <a:solidFill>
                  <a:srgbClr val="00A4E4"/>
                </a:solidFill>
              </a:defRPr>
            </a:lvl1pPr>
          </a:lstStyle>
          <a:p>
            <a:r>
              <a:rPr lang="en-US"/>
              <a:t>Click to edit Master subtitle style</a:t>
            </a:r>
          </a:p>
        </p:txBody>
      </p:sp>
    </p:spTree>
    <p:extLst>
      <p:ext uri="{BB962C8B-B14F-4D97-AF65-F5344CB8AC3E}">
        <p14:creationId xmlns:p14="http://schemas.microsoft.com/office/powerpoint/2010/main" val="169757881"/>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5154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6986" indent="0">
              <a:buNone/>
              <a:defRPr sz="1800"/>
            </a:lvl2pPr>
            <a:lvl3pPr marL="913972" indent="0">
              <a:buNone/>
              <a:defRPr sz="1600"/>
            </a:lvl3pPr>
            <a:lvl4pPr marL="1370959" indent="0">
              <a:buNone/>
              <a:defRPr sz="1400"/>
            </a:lvl4pPr>
            <a:lvl5pPr marL="1827945" indent="0">
              <a:buNone/>
              <a:defRPr sz="1400"/>
            </a:lvl5pPr>
            <a:lvl6pPr marL="2284932" indent="0">
              <a:buNone/>
              <a:defRPr sz="1400"/>
            </a:lvl6pPr>
            <a:lvl7pPr marL="2741916" indent="0">
              <a:buNone/>
              <a:defRPr sz="1400"/>
            </a:lvl7pPr>
            <a:lvl8pPr marL="3198904" indent="0">
              <a:buNone/>
              <a:defRPr sz="1400"/>
            </a:lvl8pPr>
            <a:lvl9pPr marL="3655888" indent="0">
              <a:buNone/>
              <a:defRPr sz="1400"/>
            </a:lvl9pPr>
          </a:lstStyle>
          <a:p>
            <a:pPr lvl="0"/>
            <a:r>
              <a:rPr lang="en-US"/>
              <a:t>Click to edit Master text styles</a:t>
            </a:r>
          </a:p>
        </p:txBody>
      </p:sp>
    </p:spTree>
    <p:extLst>
      <p:ext uri="{BB962C8B-B14F-4D97-AF65-F5344CB8AC3E}">
        <p14:creationId xmlns:p14="http://schemas.microsoft.com/office/powerpoint/2010/main" val="9951784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2372" y="1352550"/>
            <a:ext cx="5262033"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352550"/>
            <a:ext cx="5262033"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96253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400" b="1"/>
            </a:lvl1pPr>
            <a:lvl2pPr marL="456986" indent="0">
              <a:buNone/>
              <a:defRPr sz="2000" b="1"/>
            </a:lvl2pPr>
            <a:lvl3pPr marL="913972" indent="0">
              <a:buNone/>
              <a:defRPr sz="1800" b="1"/>
            </a:lvl3pPr>
            <a:lvl4pPr marL="1370959" indent="0">
              <a:buNone/>
              <a:defRPr sz="1600" b="1"/>
            </a:lvl4pPr>
            <a:lvl5pPr marL="1827945" indent="0">
              <a:buNone/>
              <a:defRPr sz="1600" b="1"/>
            </a:lvl5pPr>
            <a:lvl6pPr marL="2284932" indent="0">
              <a:buNone/>
              <a:defRPr sz="1600" b="1"/>
            </a:lvl6pPr>
            <a:lvl7pPr marL="2741916" indent="0">
              <a:buNone/>
              <a:defRPr sz="1600" b="1"/>
            </a:lvl7pPr>
            <a:lvl8pPr marL="3198904" indent="0">
              <a:buNone/>
              <a:defRPr sz="1600" b="1"/>
            </a:lvl8pPr>
            <a:lvl9pPr marL="3655888"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6986" indent="0">
              <a:buNone/>
              <a:defRPr sz="2000" b="1"/>
            </a:lvl2pPr>
            <a:lvl3pPr marL="913972" indent="0">
              <a:buNone/>
              <a:defRPr sz="1800" b="1"/>
            </a:lvl3pPr>
            <a:lvl4pPr marL="1370959" indent="0">
              <a:buNone/>
              <a:defRPr sz="1600" b="1"/>
            </a:lvl4pPr>
            <a:lvl5pPr marL="1827945" indent="0">
              <a:buNone/>
              <a:defRPr sz="1600" b="1"/>
            </a:lvl5pPr>
            <a:lvl6pPr marL="2284932" indent="0">
              <a:buNone/>
              <a:defRPr sz="1600" b="1"/>
            </a:lvl6pPr>
            <a:lvl7pPr marL="2741916" indent="0">
              <a:buNone/>
              <a:defRPr sz="1600" b="1"/>
            </a:lvl7pPr>
            <a:lvl8pPr marL="3198904" indent="0">
              <a:buNone/>
              <a:defRPr sz="1600" b="1"/>
            </a:lvl8pPr>
            <a:lvl9pPr marL="365588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95690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062335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379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6"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6" y="1435101"/>
            <a:ext cx="4011084" cy="4691063"/>
          </a:xfrm>
        </p:spPr>
        <p:txBody>
          <a:bodyPr/>
          <a:lstStyle>
            <a:lvl1pPr marL="0" indent="0">
              <a:buNone/>
              <a:defRPr sz="1400"/>
            </a:lvl1pPr>
            <a:lvl2pPr marL="456986" indent="0">
              <a:buNone/>
              <a:defRPr sz="1200"/>
            </a:lvl2pPr>
            <a:lvl3pPr marL="913972" indent="0">
              <a:buNone/>
              <a:defRPr sz="1000"/>
            </a:lvl3pPr>
            <a:lvl4pPr marL="1370959" indent="0">
              <a:buNone/>
              <a:defRPr sz="900"/>
            </a:lvl4pPr>
            <a:lvl5pPr marL="1827945" indent="0">
              <a:buNone/>
              <a:defRPr sz="900"/>
            </a:lvl5pPr>
            <a:lvl6pPr marL="2284932" indent="0">
              <a:buNone/>
              <a:defRPr sz="900"/>
            </a:lvl6pPr>
            <a:lvl7pPr marL="2741916" indent="0">
              <a:buNone/>
              <a:defRPr sz="900"/>
            </a:lvl7pPr>
            <a:lvl8pPr marL="3198904" indent="0">
              <a:buNone/>
              <a:defRPr sz="900"/>
            </a:lvl8pPr>
            <a:lvl9pPr marL="3655888" indent="0">
              <a:buNone/>
              <a:defRPr sz="900"/>
            </a:lvl9pPr>
          </a:lstStyle>
          <a:p>
            <a:pPr lvl="0"/>
            <a:r>
              <a:rPr lang="en-US"/>
              <a:t>Click to edit Master text styles</a:t>
            </a:r>
          </a:p>
        </p:txBody>
      </p:sp>
    </p:spTree>
    <p:extLst>
      <p:ext uri="{BB962C8B-B14F-4D97-AF65-F5344CB8AC3E}">
        <p14:creationId xmlns:p14="http://schemas.microsoft.com/office/powerpoint/2010/main" val="29263608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6986" indent="0">
              <a:buNone/>
              <a:defRPr sz="2800"/>
            </a:lvl2pPr>
            <a:lvl3pPr marL="913972" indent="0">
              <a:buNone/>
              <a:defRPr sz="2400"/>
            </a:lvl3pPr>
            <a:lvl4pPr marL="1370959" indent="0">
              <a:buNone/>
              <a:defRPr sz="2000"/>
            </a:lvl4pPr>
            <a:lvl5pPr marL="1827945" indent="0">
              <a:buNone/>
              <a:defRPr sz="2000"/>
            </a:lvl5pPr>
            <a:lvl6pPr marL="2284932" indent="0">
              <a:buNone/>
              <a:defRPr sz="2000"/>
            </a:lvl6pPr>
            <a:lvl7pPr marL="2741916" indent="0">
              <a:buNone/>
              <a:defRPr sz="2000"/>
            </a:lvl7pPr>
            <a:lvl8pPr marL="3198904" indent="0">
              <a:buNone/>
              <a:defRPr sz="2000"/>
            </a:lvl8pPr>
            <a:lvl9pPr marL="365588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6986" indent="0">
              <a:buNone/>
              <a:defRPr sz="1200"/>
            </a:lvl2pPr>
            <a:lvl3pPr marL="913972" indent="0">
              <a:buNone/>
              <a:defRPr sz="1000"/>
            </a:lvl3pPr>
            <a:lvl4pPr marL="1370959" indent="0">
              <a:buNone/>
              <a:defRPr sz="900"/>
            </a:lvl4pPr>
            <a:lvl5pPr marL="1827945" indent="0">
              <a:buNone/>
              <a:defRPr sz="900"/>
            </a:lvl5pPr>
            <a:lvl6pPr marL="2284932" indent="0">
              <a:buNone/>
              <a:defRPr sz="900"/>
            </a:lvl6pPr>
            <a:lvl7pPr marL="2741916" indent="0">
              <a:buNone/>
              <a:defRPr sz="900"/>
            </a:lvl7pPr>
            <a:lvl8pPr marL="3198904" indent="0">
              <a:buNone/>
              <a:defRPr sz="900"/>
            </a:lvl8pPr>
            <a:lvl9pPr marL="3655888" indent="0">
              <a:buNone/>
              <a:defRPr sz="900"/>
            </a:lvl9pPr>
          </a:lstStyle>
          <a:p>
            <a:pPr lvl="0"/>
            <a:r>
              <a:rPr lang="en-US"/>
              <a:t>Click to edit Master text styles</a:t>
            </a:r>
          </a:p>
        </p:txBody>
      </p:sp>
    </p:spTree>
    <p:extLst>
      <p:ext uri="{BB962C8B-B14F-4D97-AF65-F5344CB8AC3E}">
        <p14:creationId xmlns:p14="http://schemas.microsoft.com/office/powerpoint/2010/main" val="19642006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02442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7817" y="552450"/>
            <a:ext cx="2681816" cy="54371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2367" y="552450"/>
            <a:ext cx="7842251" cy="54371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70963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One Life">
    <p:spTree>
      <p:nvGrpSpPr>
        <p:cNvPr id="1" name=""/>
        <p:cNvGrpSpPr/>
        <p:nvPr/>
      </p:nvGrpSpPr>
      <p:grpSpPr>
        <a:xfrm>
          <a:off x="0" y="0"/>
          <a:ext cx="0" cy="0"/>
          <a:chOff x="0" y="0"/>
          <a:chExt cx="0" cy="0"/>
        </a:xfrm>
      </p:grpSpPr>
      <p:sp>
        <p:nvSpPr>
          <p:cNvPr id="2" name="Title 1"/>
          <p:cNvSpPr>
            <a:spLocks noGrp="1"/>
          </p:cNvSpPr>
          <p:nvPr>
            <p:ph type="title"/>
          </p:nvPr>
        </p:nvSpPr>
        <p:spPr>
          <a:xfrm>
            <a:off x="706973" y="739775"/>
            <a:ext cx="10727267" cy="306388"/>
          </a:xfrm>
        </p:spPr>
        <p:txBody>
          <a:bodyPr/>
          <a:lstStyle/>
          <a:p>
            <a:r>
              <a:rPr lang="en-US"/>
              <a:t>Click to edit Master title style</a:t>
            </a:r>
          </a:p>
        </p:txBody>
      </p:sp>
      <p:sp>
        <p:nvSpPr>
          <p:cNvPr id="3" name="Content Placeholder 2"/>
          <p:cNvSpPr>
            <a:spLocks noGrp="1"/>
          </p:cNvSpPr>
          <p:nvPr>
            <p:ph idx="1"/>
          </p:nvPr>
        </p:nvSpPr>
        <p:spPr>
          <a:xfrm>
            <a:off x="732373" y="1603376"/>
            <a:ext cx="10727267" cy="4395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ubtitle 2"/>
          <p:cNvSpPr>
            <a:spLocks noGrp="1"/>
          </p:cNvSpPr>
          <p:nvPr>
            <p:ph type="subTitle" idx="15"/>
          </p:nvPr>
        </p:nvSpPr>
        <p:spPr>
          <a:xfrm>
            <a:off x="731520" y="1055193"/>
            <a:ext cx="10728960" cy="215444"/>
          </a:xfrm>
          <a:prstGeom prst="rect">
            <a:avLst/>
          </a:prstGeom>
        </p:spPr>
        <p:txBody>
          <a:bodyPr/>
          <a:lstStyle>
            <a:lvl1pPr marL="0" indent="0" algn="l">
              <a:buNone/>
              <a:defRPr sz="1400">
                <a:solidFill>
                  <a:srgbClr val="0087BC"/>
                </a:solidFill>
                <a:latin typeface="Century Gothic" pitchFamily="34" charset="0"/>
              </a:defRPr>
            </a:lvl1pPr>
            <a:lvl2pPr marL="456721" indent="0" algn="ctr">
              <a:buNone/>
              <a:defRPr>
                <a:solidFill>
                  <a:schemeClr val="tx1">
                    <a:tint val="75000"/>
                  </a:schemeClr>
                </a:solidFill>
              </a:defRPr>
            </a:lvl2pPr>
            <a:lvl3pPr marL="913437" indent="0" algn="ctr">
              <a:buNone/>
              <a:defRPr>
                <a:solidFill>
                  <a:schemeClr val="tx1">
                    <a:tint val="75000"/>
                  </a:schemeClr>
                </a:solidFill>
              </a:defRPr>
            </a:lvl3pPr>
            <a:lvl4pPr marL="1370158" indent="0" algn="ctr">
              <a:buNone/>
              <a:defRPr>
                <a:solidFill>
                  <a:schemeClr val="tx1">
                    <a:tint val="75000"/>
                  </a:schemeClr>
                </a:solidFill>
              </a:defRPr>
            </a:lvl4pPr>
            <a:lvl5pPr marL="1826876" indent="0" algn="ctr">
              <a:buNone/>
              <a:defRPr>
                <a:solidFill>
                  <a:schemeClr val="tx1">
                    <a:tint val="75000"/>
                  </a:schemeClr>
                </a:solidFill>
              </a:defRPr>
            </a:lvl5pPr>
            <a:lvl6pPr marL="2283597" indent="0" algn="ctr">
              <a:buNone/>
              <a:defRPr>
                <a:solidFill>
                  <a:schemeClr val="tx1">
                    <a:tint val="75000"/>
                  </a:schemeClr>
                </a:solidFill>
              </a:defRPr>
            </a:lvl6pPr>
            <a:lvl7pPr marL="2740313" indent="0" algn="ctr">
              <a:buNone/>
              <a:defRPr>
                <a:solidFill>
                  <a:schemeClr val="tx1">
                    <a:tint val="75000"/>
                  </a:schemeClr>
                </a:solidFill>
              </a:defRPr>
            </a:lvl7pPr>
            <a:lvl8pPr marL="3197034" indent="0" algn="ctr">
              <a:buNone/>
              <a:defRPr>
                <a:solidFill>
                  <a:schemeClr val="tx1">
                    <a:tint val="75000"/>
                  </a:schemeClr>
                </a:solidFill>
              </a:defRPr>
            </a:lvl8pPr>
            <a:lvl9pPr marL="3653752" indent="0" algn="ctr">
              <a:buNone/>
              <a:defRPr>
                <a:solidFill>
                  <a:schemeClr val="tx1">
                    <a:tint val="75000"/>
                  </a:schemeClr>
                </a:solidFill>
              </a:defRPr>
            </a:lvl9pPr>
          </a:lstStyle>
          <a:p>
            <a:r>
              <a:rPr lang="en-CA"/>
              <a:t>Click to edit Master subtitle style</a:t>
            </a:r>
            <a:endParaRPr lang="en-US" dirty="0"/>
          </a:p>
        </p:txBody>
      </p:sp>
      <p:sp>
        <p:nvSpPr>
          <p:cNvPr id="7" name="Text Placeholder 14"/>
          <p:cNvSpPr>
            <a:spLocks noGrp="1"/>
          </p:cNvSpPr>
          <p:nvPr>
            <p:ph type="body" sz="quarter" idx="14"/>
          </p:nvPr>
        </p:nvSpPr>
        <p:spPr>
          <a:xfrm>
            <a:off x="731520" y="6164221"/>
            <a:ext cx="10302240" cy="123111"/>
          </a:xfrm>
        </p:spPr>
        <p:txBody>
          <a:bodyPr>
            <a:spAutoFit/>
          </a:bodyPr>
          <a:lstStyle>
            <a:lvl1pPr marL="0" indent="0">
              <a:buNone/>
              <a:defRPr sz="800"/>
            </a:lvl1pPr>
            <a:lvl2pPr marL="190302" indent="0">
              <a:buNone/>
              <a:defRPr sz="800"/>
            </a:lvl2pPr>
            <a:lvl3pPr marL="361569" indent="0">
              <a:buNone/>
              <a:defRPr sz="800"/>
            </a:lvl3pPr>
            <a:lvl4pPr marL="494779" indent="0">
              <a:buNone/>
              <a:defRPr sz="800"/>
            </a:lvl4pPr>
            <a:lvl5pPr marL="647018" indent="0">
              <a:buNone/>
              <a:defRPr sz="800"/>
            </a:lvl5pPr>
          </a:lstStyle>
          <a:p>
            <a:pPr lvl="0"/>
            <a:r>
              <a:rPr lang="en-CA" dirty="0"/>
              <a:t>Click to edit Master text styles</a:t>
            </a:r>
          </a:p>
        </p:txBody>
      </p:sp>
    </p:spTree>
    <p:extLst>
      <p:ext uri="{BB962C8B-B14F-4D97-AF65-F5344CB8AC3E}">
        <p14:creationId xmlns:p14="http://schemas.microsoft.com/office/powerpoint/2010/main" val="879208320"/>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AIGLR">
    <p:spTree>
      <p:nvGrpSpPr>
        <p:cNvPr id="1" name=""/>
        <p:cNvGrpSpPr/>
        <p:nvPr/>
      </p:nvGrpSpPr>
      <p:grpSpPr>
        <a:xfrm>
          <a:off x="0" y="0"/>
          <a:ext cx="0" cy="0"/>
          <a:chOff x="0" y="0"/>
          <a:chExt cx="0" cy="0"/>
        </a:xfrm>
      </p:grpSpPr>
      <p:sp>
        <p:nvSpPr>
          <p:cNvPr id="2" name="Title 1"/>
          <p:cNvSpPr>
            <a:spLocks noGrp="1"/>
          </p:cNvSpPr>
          <p:nvPr>
            <p:ph type="title"/>
          </p:nvPr>
        </p:nvSpPr>
        <p:spPr>
          <a:xfrm>
            <a:off x="706973" y="739775"/>
            <a:ext cx="10727267" cy="306388"/>
          </a:xfrm>
        </p:spPr>
        <p:txBody>
          <a:bodyPr/>
          <a:lstStyle/>
          <a:p>
            <a:r>
              <a:rPr lang="en-US"/>
              <a:t>Click to edit Master title style</a:t>
            </a:r>
          </a:p>
        </p:txBody>
      </p:sp>
      <p:sp>
        <p:nvSpPr>
          <p:cNvPr id="3" name="Content Placeholder 2"/>
          <p:cNvSpPr>
            <a:spLocks noGrp="1"/>
          </p:cNvSpPr>
          <p:nvPr>
            <p:ph idx="1"/>
          </p:nvPr>
        </p:nvSpPr>
        <p:spPr>
          <a:xfrm>
            <a:off x="732373" y="1603376"/>
            <a:ext cx="10727267" cy="4395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14"/>
          <p:cNvSpPr>
            <a:spLocks noGrp="1"/>
          </p:cNvSpPr>
          <p:nvPr>
            <p:ph type="body" sz="quarter" idx="14"/>
          </p:nvPr>
        </p:nvSpPr>
        <p:spPr>
          <a:xfrm>
            <a:off x="731520" y="6164221"/>
            <a:ext cx="10302240" cy="123111"/>
          </a:xfrm>
        </p:spPr>
        <p:txBody>
          <a:bodyPr>
            <a:spAutoFit/>
          </a:bodyPr>
          <a:lstStyle>
            <a:lvl1pPr marL="0" indent="0">
              <a:buNone/>
              <a:defRPr sz="800"/>
            </a:lvl1pPr>
            <a:lvl2pPr marL="190302" indent="0">
              <a:buNone/>
              <a:defRPr sz="800"/>
            </a:lvl2pPr>
            <a:lvl3pPr marL="361569" indent="0">
              <a:buNone/>
              <a:defRPr sz="800"/>
            </a:lvl3pPr>
            <a:lvl4pPr marL="494779" indent="0">
              <a:buNone/>
              <a:defRPr sz="800"/>
            </a:lvl4pPr>
            <a:lvl5pPr marL="647018" indent="0">
              <a:buNone/>
              <a:defRPr sz="800"/>
            </a:lvl5pPr>
          </a:lstStyle>
          <a:p>
            <a:pPr lvl="0"/>
            <a:r>
              <a:rPr lang="en-CA" dirty="0"/>
              <a:t>Click to edit Master text styles</a:t>
            </a:r>
          </a:p>
        </p:txBody>
      </p:sp>
      <p:sp>
        <p:nvSpPr>
          <p:cNvPr id="5" name="Subtitle 2"/>
          <p:cNvSpPr>
            <a:spLocks noGrp="1"/>
          </p:cNvSpPr>
          <p:nvPr>
            <p:ph type="subTitle" idx="15"/>
          </p:nvPr>
        </p:nvSpPr>
        <p:spPr>
          <a:xfrm>
            <a:off x="731520" y="1055193"/>
            <a:ext cx="10728960" cy="215444"/>
          </a:xfrm>
          <a:prstGeom prst="rect">
            <a:avLst/>
          </a:prstGeom>
        </p:spPr>
        <p:txBody>
          <a:bodyPr/>
          <a:lstStyle>
            <a:lvl1pPr marL="0" indent="0" algn="l">
              <a:buNone/>
              <a:defRPr sz="1400">
                <a:solidFill>
                  <a:srgbClr val="0087BC"/>
                </a:solidFill>
                <a:latin typeface="Century Gothic" pitchFamily="34" charset="0"/>
              </a:defRPr>
            </a:lvl1pPr>
            <a:lvl2pPr marL="456721" indent="0" algn="ctr">
              <a:buNone/>
              <a:defRPr>
                <a:solidFill>
                  <a:schemeClr val="tx1">
                    <a:tint val="75000"/>
                  </a:schemeClr>
                </a:solidFill>
              </a:defRPr>
            </a:lvl2pPr>
            <a:lvl3pPr marL="913437" indent="0" algn="ctr">
              <a:buNone/>
              <a:defRPr>
                <a:solidFill>
                  <a:schemeClr val="tx1">
                    <a:tint val="75000"/>
                  </a:schemeClr>
                </a:solidFill>
              </a:defRPr>
            </a:lvl3pPr>
            <a:lvl4pPr marL="1370158" indent="0" algn="ctr">
              <a:buNone/>
              <a:defRPr>
                <a:solidFill>
                  <a:schemeClr val="tx1">
                    <a:tint val="75000"/>
                  </a:schemeClr>
                </a:solidFill>
              </a:defRPr>
            </a:lvl4pPr>
            <a:lvl5pPr marL="1826876" indent="0" algn="ctr">
              <a:buNone/>
              <a:defRPr>
                <a:solidFill>
                  <a:schemeClr val="tx1">
                    <a:tint val="75000"/>
                  </a:schemeClr>
                </a:solidFill>
              </a:defRPr>
            </a:lvl5pPr>
            <a:lvl6pPr marL="2283597" indent="0" algn="ctr">
              <a:buNone/>
              <a:defRPr>
                <a:solidFill>
                  <a:schemeClr val="tx1">
                    <a:tint val="75000"/>
                  </a:schemeClr>
                </a:solidFill>
              </a:defRPr>
            </a:lvl6pPr>
            <a:lvl7pPr marL="2740313" indent="0" algn="ctr">
              <a:buNone/>
              <a:defRPr>
                <a:solidFill>
                  <a:schemeClr val="tx1">
                    <a:tint val="75000"/>
                  </a:schemeClr>
                </a:solidFill>
              </a:defRPr>
            </a:lvl7pPr>
            <a:lvl8pPr marL="3197034" indent="0" algn="ctr">
              <a:buNone/>
              <a:defRPr>
                <a:solidFill>
                  <a:schemeClr val="tx1">
                    <a:tint val="75000"/>
                  </a:schemeClr>
                </a:solidFill>
              </a:defRPr>
            </a:lvl8pPr>
            <a:lvl9pPr marL="3653752" indent="0" algn="ctr">
              <a:buNone/>
              <a:defRPr>
                <a:solidFill>
                  <a:schemeClr val="tx1">
                    <a:tint val="75000"/>
                  </a:schemeClr>
                </a:solidFill>
              </a:defRPr>
            </a:lvl9pPr>
          </a:lstStyle>
          <a:p>
            <a:r>
              <a:rPr lang="en-CA"/>
              <a:t>Click to edit Master subtitle style</a:t>
            </a:r>
            <a:endParaRPr lang="en-US" dirty="0"/>
          </a:p>
        </p:txBody>
      </p:sp>
    </p:spTree>
    <p:extLst>
      <p:ext uri="{BB962C8B-B14F-4D97-AF65-F5344CB8AC3E}">
        <p14:creationId xmlns:p14="http://schemas.microsoft.com/office/powerpoint/2010/main" val="1474121971"/>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AIGLR - Title Slide">
    <p:bg>
      <p:bgPr>
        <a:solidFill>
          <a:srgbClr val="00A4E4"/>
        </a:solidFill>
        <a:effectLst/>
      </p:bgPr>
    </p:bg>
    <p:spTree>
      <p:nvGrpSpPr>
        <p:cNvPr id="1" name=""/>
        <p:cNvGrpSpPr/>
        <p:nvPr/>
      </p:nvGrpSpPr>
      <p:grpSpPr>
        <a:xfrm>
          <a:off x="0" y="0"/>
          <a:ext cx="0" cy="0"/>
          <a:chOff x="0" y="0"/>
          <a:chExt cx="0" cy="0"/>
        </a:xfrm>
      </p:grpSpPr>
      <p:pic>
        <p:nvPicPr>
          <p:cNvPr id="4" name="Picture 13" descr="AG_Logo_2Line_Left_white_larg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4351" y="454026"/>
            <a:ext cx="35687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userDrawn="1"/>
        </p:nvSpPr>
        <p:spPr bwMode="gray">
          <a:xfrm>
            <a:off x="698500" y="6069013"/>
            <a:ext cx="9323917" cy="62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81985" rIns="29211" bIns="81985" anchor="ctr">
            <a:spAutoFit/>
          </a:bodyPr>
          <a:lstStyle/>
          <a:p>
            <a:pPr defTabSz="735842" eaLnBrk="0" fontAlgn="base" hangingPunct="0">
              <a:spcBef>
                <a:spcPts val="269"/>
              </a:spcBef>
              <a:spcAft>
                <a:spcPct val="0"/>
              </a:spcAft>
              <a:defRPr/>
            </a:pPr>
            <a:r>
              <a:rPr lang="en-US" sz="900" b="1" dirty="0">
                <a:solidFill>
                  <a:srgbClr val="FFFFFF"/>
                </a:solidFill>
                <a:latin typeface="Century Gothic" pitchFamily="34" charset="0"/>
                <a:cs typeface="ＭＳ Ｐゴシック"/>
              </a:rPr>
              <a:t>FOR PRODUCER USE ONLY – NOT FOR DISSEMINATION TO THE PUBLIC</a:t>
            </a:r>
          </a:p>
          <a:p>
            <a:pPr defTabSz="735842" eaLnBrk="0" fontAlgn="base" hangingPunct="0">
              <a:spcBef>
                <a:spcPts val="269"/>
              </a:spcBef>
              <a:spcAft>
                <a:spcPct val="0"/>
              </a:spcAft>
              <a:defRPr/>
            </a:pPr>
            <a:r>
              <a:rPr lang="en-US" sz="900" dirty="0">
                <a:solidFill>
                  <a:srgbClr val="FFFFFF"/>
                </a:solidFill>
                <a:latin typeface="Century Gothic" pitchFamily="34" charset="0"/>
                <a:cs typeface="ＭＳ Ｐゴシック"/>
              </a:rPr>
              <a:t>All the information contained herein is confidential and proprietary and belongs solely to American General Life Companies.  The unauthorized use, reproduction or disclosure of this information is prohibited.</a:t>
            </a:r>
          </a:p>
        </p:txBody>
      </p:sp>
      <p:sp>
        <p:nvSpPr>
          <p:cNvPr id="6" name="Title 1"/>
          <p:cNvSpPr>
            <a:spLocks noGrp="1"/>
          </p:cNvSpPr>
          <p:nvPr>
            <p:ph type="title"/>
          </p:nvPr>
        </p:nvSpPr>
        <p:spPr>
          <a:xfrm>
            <a:off x="654860" y="2613781"/>
            <a:ext cx="8778240" cy="624523"/>
          </a:xfrm>
          <a:prstGeom prst="rect">
            <a:avLst/>
          </a:prstGeom>
        </p:spPr>
        <p:txBody>
          <a:bodyPr/>
          <a:lstStyle>
            <a:lvl1pPr algn="l">
              <a:defRPr sz="3600">
                <a:solidFill>
                  <a:schemeClr val="bg1"/>
                </a:solidFill>
              </a:defRPr>
            </a:lvl1pPr>
          </a:lstStyle>
          <a:p>
            <a:r>
              <a:rPr lang="en-CA" dirty="0"/>
              <a:t>Click to edit Master title style</a:t>
            </a:r>
            <a:endParaRPr lang="en-US" dirty="0"/>
          </a:p>
        </p:txBody>
      </p:sp>
      <p:sp>
        <p:nvSpPr>
          <p:cNvPr id="8" name="Subtitle 2"/>
          <p:cNvSpPr>
            <a:spLocks noGrp="1"/>
          </p:cNvSpPr>
          <p:nvPr>
            <p:ph type="subTitle" idx="1"/>
          </p:nvPr>
        </p:nvSpPr>
        <p:spPr bwMode="gray">
          <a:xfrm>
            <a:off x="654861" y="3371295"/>
            <a:ext cx="8782755" cy="301441"/>
          </a:xfrm>
          <a:prstGeom prst="rect">
            <a:avLst/>
          </a:prstGeom>
        </p:spPr>
        <p:txBody>
          <a:bodyPr/>
          <a:lstStyle>
            <a:lvl1pPr marL="0" indent="0" algn="l">
              <a:spcBef>
                <a:spcPts val="0"/>
              </a:spcBef>
              <a:buNone/>
              <a:defRPr sz="1800">
                <a:solidFill>
                  <a:schemeClr val="bg1"/>
                </a:solidFill>
                <a:latin typeface="Century Gothic" pitchFamily="34" charset="0"/>
              </a:defRPr>
            </a:lvl1pPr>
            <a:lvl2pPr marL="456721" indent="0" algn="ctr">
              <a:buNone/>
              <a:defRPr>
                <a:solidFill>
                  <a:schemeClr val="tx1">
                    <a:tint val="75000"/>
                  </a:schemeClr>
                </a:solidFill>
              </a:defRPr>
            </a:lvl2pPr>
            <a:lvl3pPr marL="913437" indent="0" algn="ctr">
              <a:buNone/>
              <a:defRPr>
                <a:solidFill>
                  <a:schemeClr val="tx1">
                    <a:tint val="75000"/>
                  </a:schemeClr>
                </a:solidFill>
              </a:defRPr>
            </a:lvl3pPr>
            <a:lvl4pPr marL="1370158" indent="0" algn="ctr">
              <a:buNone/>
              <a:defRPr>
                <a:solidFill>
                  <a:schemeClr val="tx1">
                    <a:tint val="75000"/>
                  </a:schemeClr>
                </a:solidFill>
              </a:defRPr>
            </a:lvl4pPr>
            <a:lvl5pPr marL="1826876" indent="0" algn="ctr">
              <a:buNone/>
              <a:defRPr>
                <a:solidFill>
                  <a:schemeClr val="tx1">
                    <a:tint val="75000"/>
                  </a:schemeClr>
                </a:solidFill>
              </a:defRPr>
            </a:lvl5pPr>
            <a:lvl6pPr marL="2283597" indent="0" algn="ctr">
              <a:buNone/>
              <a:defRPr>
                <a:solidFill>
                  <a:schemeClr val="tx1">
                    <a:tint val="75000"/>
                  </a:schemeClr>
                </a:solidFill>
              </a:defRPr>
            </a:lvl6pPr>
            <a:lvl7pPr marL="2740313" indent="0" algn="ctr">
              <a:buNone/>
              <a:defRPr>
                <a:solidFill>
                  <a:schemeClr val="tx1">
                    <a:tint val="75000"/>
                  </a:schemeClr>
                </a:solidFill>
              </a:defRPr>
            </a:lvl7pPr>
            <a:lvl8pPr marL="3197034" indent="0" algn="ctr">
              <a:buNone/>
              <a:defRPr>
                <a:solidFill>
                  <a:schemeClr val="tx1">
                    <a:tint val="75000"/>
                  </a:schemeClr>
                </a:solidFill>
              </a:defRPr>
            </a:lvl8pPr>
            <a:lvl9pPr marL="3653752"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809556816"/>
      </p:ext>
    </p:extLst>
  </p:cSld>
  <p:clrMapOvr>
    <a:masterClrMapping/>
  </p:clrMapOvr>
  <p:transition spd="slow"/>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ivider Mast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12192000" cy="609600"/>
          </a:xfrm>
          <a:prstGeom prst="rect">
            <a:avLst/>
          </a:prstGeom>
          <a:solidFill>
            <a:srgbClr val="00A4E4"/>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1985" tIns="40991" rIns="81985" bIns="40991" anchor="ctr"/>
          <a:lstStyle/>
          <a:p>
            <a:pPr algn="ctr" defTabSz="456721" fontAlgn="base">
              <a:spcBef>
                <a:spcPct val="0"/>
              </a:spcBef>
              <a:spcAft>
                <a:spcPct val="0"/>
              </a:spcAft>
              <a:defRPr/>
            </a:pPr>
            <a:endParaRPr lang="en-US" sz="1600">
              <a:solidFill>
                <a:srgbClr val="FFFFFF"/>
              </a:solidFill>
            </a:endParaRPr>
          </a:p>
        </p:txBody>
      </p:sp>
      <p:sp>
        <p:nvSpPr>
          <p:cNvPr id="5" name="Slide Number Placeholder 5"/>
          <p:cNvSpPr txBox="1">
            <a:spLocks/>
          </p:cNvSpPr>
          <p:nvPr userDrawn="1"/>
        </p:nvSpPr>
        <p:spPr bwMode="gray">
          <a:xfrm>
            <a:off x="11099800" y="6429376"/>
            <a:ext cx="374651" cy="269875"/>
          </a:xfrm>
          <a:prstGeom prst="rect">
            <a:avLst/>
          </a:prstGeom>
          <a:noFill/>
        </p:spPr>
        <p:txBody>
          <a:bodyPr lIns="0" tIns="0" rIns="0" bIns="0" anchor="ctr"/>
          <a:lstStyle>
            <a:lvl1pPr defTabSz="457200">
              <a:defRPr sz="2400">
                <a:solidFill>
                  <a:schemeClr val="tx1"/>
                </a:solidFill>
                <a:latin typeface="Arial" pitchFamily="34" charset="0"/>
                <a:ea typeface="ＭＳ Ｐゴシック"/>
                <a:cs typeface="ＭＳ Ｐゴシック"/>
              </a:defRPr>
            </a:lvl1pPr>
            <a:lvl2pPr marL="742950" indent="-285750" defTabSz="457200">
              <a:defRPr sz="2400">
                <a:solidFill>
                  <a:schemeClr val="tx1"/>
                </a:solidFill>
                <a:latin typeface="Arial" pitchFamily="34" charset="0"/>
                <a:ea typeface="ＭＳ Ｐゴシック"/>
                <a:cs typeface="ＭＳ Ｐゴシック"/>
              </a:defRPr>
            </a:lvl2pPr>
            <a:lvl3pPr marL="1143000" indent="-228600" defTabSz="457200">
              <a:defRPr sz="2400">
                <a:solidFill>
                  <a:schemeClr val="tx1"/>
                </a:solidFill>
                <a:latin typeface="Arial" pitchFamily="34" charset="0"/>
                <a:ea typeface="ＭＳ Ｐゴシック"/>
                <a:cs typeface="ＭＳ Ｐゴシック"/>
              </a:defRPr>
            </a:lvl3pPr>
            <a:lvl4pPr marL="1600200" indent="-228600" defTabSz="457200">
              <a:defRPr sz="2400">
                <a:solidFill>
                  <a:schemeClr val="tx1"/>
                </a:solidFill>
                <a:latin typeface="Arial" pitchFamily="34" charset="0"/>
                <a:ea typeface="ＭＳ Ｐゴシック"/>
                <a:cs typeface="ＭＳ Ｐゴシック"/>
              </a:defRPr>
            </a:lvl4pPr>
            <a:lvl5pPr marL="2057400" indent="-228600" defTabSz="457200">
              <a:defRPr sz="2400">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a:cs typeface="ＭＳ Ｐゴシック"/>
              </a:defRPr>
            </a:lvl9pPr>
          </a:lstStyle>
          <a:p>
            <a:pPr algn="r" fontAlgn="base">
              <a:spcBef>
                <a:spcPct val="0"/>
              </a:spcBef>
              <a:spcAft>
                <a:spcPct val="0"/>
              </a:spcAft>
              <a:defRPr/>
            </a:pPr>
            <a:fld id="{18E909E0-9209-44AB-BA90-D5BB8DDF164B}" type="slidenum">
              <a:rPr lang="en-US" sz="800" smtClean="0">
                <a:solidFill>
                  <a:srgbClr val="00B4FB"/>
                </a:solidFill>
                <a:latin typeface="Century Gothic" pitchFamily="34" charset="0"/>
              </a:rPr>
              <a:pPr algn="r" fontAlgn="base">
                <a:spcBef>
                  <a:spcPct val="0"/>
                </a:spcBef>
                <a:spcAft>
                  <a:spcPct val="0"/>
                </a:spcAft>
                <a:defRPr/>
              </a:pPr>
              <a:t>‹#›</a:t>
            </a:fld>
            <a:endParaRPr lang="en-US" sz="800">
              <a:solidFill>
                <a:srgbClr val="00B4FB"/>
              </a:solidFill>
              <a:latin typeface="Century Gothic" pitchFamily="34" charset="0"/>
            </a:endParaRPr>
          </a:p>
        </p:txBody>
      </p:sp>
      <p:pic>
        <p:nvPicPr>
          <p:cNvPr id="7" name="Picture 13" descr="AG_Logo_2Line_Left_white_large.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3251" y="128589"/>
            <a:ext cx="2216149"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732367" y="6356350"/>
            <a:ext cx="10727267" cy="0"/>
          </a:xfrm>
          <a:prstGeom prst="line">
            <a:avLst/>
          </a:prstGeom>
          <a:ln w="9525" cap="flat" cmpd="sng">
            <a:solidFill>
              <a:schemeClr val="accent5"/>
            </a:solidFill>
            <a:round/>
          </a:ln>
          <a:effectLst/>
        </p:spPr>
        <p:style>
          <a:lnRef idx="2">
            <a:schemeClr val="accent1"/>
          </a:lnRef>
          <a:fillRef idx="0">
            <a:schemeClr val="accent1"/>
          </a:fillRef>
          <a:effectRef idx="1">
            <a:schemeClr val="accent1"/>
          </a:effectRef>
          <a:fontRef idx="minor">
            <a:schemeClr val="tx1"/>
          </a:fontRef>
        </p:style>
      </p:cxnSp>
      <p:sp>
        <p:nvSpPr>
          <p:cNvPr id="6" name="Title 1"/>
          <p:cNvSpPr>
            <a:spLocks noGrp="1"/>
          </p:cNvSpPr>
          <p:nvPr>
            <p:ph type="title"/>
          </p:nvPr>
        </p:nvSpPr>
        <p:spPr>
          <a:xfrm>
            <a:off x="1704623" y="1949731"/>
            <a:ext cx="8778240" cy="1280160"/>
          </a:xfrm>
          <a:prstGeom prst="rect">
            <a:avLst/>
          </a:prstGeom>
        </p:spPr>
        <p:txBody>
          <a:bodyPr/>
          <a:lstStyle>
            <a:lvl1pPr algn="ctr">
              <a:defRPr sz="3600"/>
            </a:lvl1pPr>
          </a:lstStyle>
          <a:p>
            <a:r>
              <a:rPr lang="en-CA" dirty="0"/>
              <a:t>Click to edit Master title style</a:t>
            </a:r>
            <a:endParaRPr lang="en-US" dirty="0"/>
          </a:p>
        </p:txBody>
      </p:sp>
      <p:sp>
        <p:nvSpPr>
          <p:cNvPr id="8" name="Subtitle 2"/>
          <p:cNvSpPr>
            <a:spLocks noGrp="1"/>
          </p:cNvSpPr>
          <p:nvPr>
            <p:ph type="subTitle" idx="1"/>
          </p:nvPr>
        </p:nvSpPr>
        <p:spPr bwMode="gray">
          <a:xfrm>
            <a:off x="1704629" y="3438522"/>
            <a:ext cx="8782755" cy="636071"/>
          </a:xfrm>
          <a:prstGeom prst="rect">
            <a:avLst/>
          </a:prstGeom>
        </p:spPr>
        <p:txBody>
          <a:bodyPr/>
          <a:lstStyle>
            <a:lvl1pPr marL="0" indent="0" algn="ctr">
              <a:spcBef>
                <a:spcPts val="0"/>
              </a:spcBef>
              <a:buNone/>
              <a:defRPr sz="1800">
                <a:solidFill>
                  <a:schemeClr val="bg2"/>
                </a:solidFill>
                <a:latin typeface="Century Gothic" pitchFamily="34" charset="0"/>
              </a:defRPr>
            </a:lvl1pPr>
            <a:lvl2pPr marL="456721" indent="0" algn="ctr">
              <a:buNone/>
              <a:defRPr>
                <a:solidFill>
                  <a:schemeClr val="tx1">
                    <a:tint val="75000"/>
                  </a:schemeClr>
                </a:solidFill>
              </a:defRPr>
            </a:lvl2pPr>
            <a:lvl3pPr marL="913437" indent="0" algn="ctr">
              <a:buNone/>
              <a:defRPr>
                <a:solidFill>
                  <a:schemeClr val="tx1">
                    <a:tint val="75000"/>
                  </a:schemeClr>
                </a:solidFill>
              </a:defRPr>
            </a:lvl3pPr>
            <a:lvl4pPr marL="1370158" indent="0" algn="ctr">
              <a:buNone/>
              <a:defRPr>
                <a:solidFill>
                  <a:schemeClr val="tx1">
                    <a:tint val="75000"/>
                  </a:schemeClr>
                </a:solidFill>
              </a:defRPr>
            </a:lvl4pPr>
            <a:lvl5pPr marL="1826876" indent="0" algn="ctr">
              <a:buNone/>
              <a:defRPr>
                <a:solidFill>
                  <a:schemeClr val="tx1">
                    <a:tint val="75000"/>
                  </a:schemeClr>
                </a:solidFill>
              </a:defRPr>
            </a:lvl5pPr>
            <a:lvl6pPr marL="2283597" indent="0" algn="ctr">
              <a:buNone/>
              <a:defRPr>
                <a:solidFill>
                  <a:schemeClr val="tx1">
                    <a:tint val="75000"/>
                  </a:schemeClr>
                </a:solidFill>
              </a:defRPr>
            </a:lvl6pPr>
            <a:lvl7pPr marL="2740313" indent="0" algn="ctr">
              <a:buNone/>
              <a:defRPr>
                <a:solidFill>
                  <a:schemeClr val="tx1">
                    <a:tint val="75000"/>
                  </a:schemeClr>
                </a:solidFill>
              </a:defRPr>
            </a:lvl7pPr>
            <a:lvl8pPr marL="3197034" indent="0" algn="ctr">
              <a:buNone/>
              <a:defRPr>
                <a:solidFill>
                  <a:schemeClr val="tx1">
                    <a:tint val="75000"/>
                  </a:schemeClr>
                </a:solidFill>
              </a:defRPr>
            </a:lvl8pPr>
            <a:lvl9pPr marL="3653752"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3454715559"/>
      </p:ext>
    </p:extLst>
  </p:cSld>
  <p:clrMapOvr>
    <a:masterClrMapping/>
  </p:clrMapOvr>
  <p:transition spd="slow"/>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rgbClr val="808080"/>
        </a:solidFill>
        <a:effectLst/>
      </p:bgPr>
    </p:bg>
    <p:spTree>
      <p:nvGrpSpPr>
        <p:cNvPr id="1" name=""/>
        <p:cNvGrpSpPr/>
        <p:nvPr/>
      </p:nvGrpSpPr>
      <p:grpSpPr>
        <a:xfrm>
          <a:off x="0" y="0"/>
          <a:ext cx="0" cy="0"/>
          <a:chOff x="0" y="0"/>
          <a:chExt cx="0" cy="0"/>
        </a:xfrm>
      </p:grpSpPr>
      <p:pic>
        <p:nvPicPr>
          <p:cNvPr id="4" name="Picture 9" descr="logo_white_0-02.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94784" y="6230939"/>
            <a:ext cx="8974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8"/>
          <p:cNvGrpSpPr>
            <a:grpSpLocks/>
          </p:cNvGrpSpPr>
          <p:nvPr/>
        </p:nvGrpSpPr>
        <p:grpSpPr bwMode="auto">
          <a:xfrm flipH="1">
            <a:off x="10718800" y="0"/>
            <a:ext cx="1473200" cy="1119188"/>
            <a:chOff x="1440543" y="1418168"/>
            <a:chExt cx="769056" cy="769056"/>
          </a:xfrm>
        </p:grpSpPr>
        <p:sp>
          <p:nvSpPr>
            <p:cNvPr id="6" name="Rectangle 5"/>
            <p:cNvSpPr>
              <a:spLocks noChangeArrowheads="1"/>
            </p:cNvSpPr>
            <p:nvPr userDrawn="1"/>
          </p:nvSpPr>
          <p:spPr bwMode="gray">
            <a:xfrm rot="5400000">
              <a:off x="1701804" y="1156907"/>
              <a:ext cx="246534" cy="769056"/>
            </a:xfrm>
            <a:prstGeom prst="rect">
              <a:avLst/>
            </a:prstGeom>
            <a:solidFill>
              <a:srgbClr val="6969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sp>
          <p:nvSpPr>
            <p:cNvPr id="7" name="Rectangle 6"/>
            <p:cNvSpPr>
              <a:spLocks noChangeArrowheads="1"/>
            </p:cNvSpPr>
            <p:nvPr userDrawn="1"/>
          </p:nvSpPr>
          <p:spPr bwMode="gray">
            <a:xfrm>
              <a:off x="1440543" y="1418168"/>
              <a:ext cx="246407" cy="769056"/>
            </a:xfrm>
            <a:prstGeom prst="rect">
              <a:avLst/>
            </a:prstGeom>
            <a:solidFill>
              <a:srgbClr val="69696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grpSp>
      <p:sp>
        <p:nvSpPr>
          <p:cNvPr id="8" name="Rectangle 9"/>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7200" eaLnBrk="0" fontAlgn="base" hangingPunct="0">
              <a:spcBef>
                <a:spcPct val="0"/>
              </a:spcBef>
              <a:spcAft>
                <a:spcPct val="0"/>
              </a:spcAft>
              <a:defRPr/>
            </a:pPr>
            <a:r>
              <a:rPr lang="en-US" altLang="en-US" sz="900" dirty="0">
                <a:solidFill>
                  <a:srgbClr val="000000"/>
                </a:solidFill>
              </a:rPr>
              <a:t>FOR FINANCIAL PROFESSIONAL USE ONLY-NOT FOR PUBLIC DISTRIBUTION</a:t>
            </a:r>
          </a:p>
        </p:txBody>
      </p:sp>
      <p:sp>
        <p:nvSpPr>
          <p:cNvPr id="70658" name="Title Placeholder 22"/>
          <p:cNvSpPr>
            <a:spLocks noGrp="1"/>
          </p:cNvSpPr>
          <p:nvPr>
            <p:ph type="ctrTitle"/>
          </p:nvPr>
        </p:nvSpPr>
        <p:spPr bwMode="gray">
          <a:xfrm>
            <a:off x="821270" y="1911352"/>
            <a:ext cx="8775701" cy="1279525"/>
          </a:xfrm>
        </p:spPr>
        <p:txBody>
          <a:bodyPr wrap="square"/>
          <a:lstStyle>
            <a:lvl1pPr>
              <a:defRPr sz="3600">
                <a:solidFill>
                  <a:srgbClr val="FFFFFF"/>
                </a:solidFill>
              </a:defRPr>
            </a:lvl1pPr>
          </a:lstStyle>
          <a:p>
            <a:r>
              <a:rPr lang="en-US"/>
              <a:t>Click to edit Master title style</a:t>
            </a:r>
          </a:p>
        </p:txBody>
      </p:sp>
      <p:sp>
        <p:nvSpPr>
          <p:cNvPr id="24" name="Text Placeholder 23"/>
          <p:cNvSpPr>
            <a:spLocks noGrp="1"/>
          </p:cNvSpPr>
          <p:nvPr>
            <p:ph type="subTitle" idx="1"/>
          </p:nvPr>
        </p:nvSpPr>
        <p:spPr>
          <a:xfrm>
            <a:off x="821270" y="3262315"/>
            <a:ext cx="8775701" cy="639763"/>
          </a:xfrm>
        </p:spPr>
        <p:txBody>
          <a:bodyPr/>
          <a:lstStyle>
            <a:lvl1pPr marL="0" indent="0">
              <a:buFont typeface="Wingdings" pitchFamily="2" charset="2"/>
              <a:buNone/>
              <a:defRPr sz="1800">
                <a:solidFill>
                  <a:srgbClr val="FFFFFF"/>
                </a:solidFill>
              </a:defRPr>
            </a:lvl1pPr>
          </a:lstStyle>
          <a:p>
            <a:r>
              <a:rPr lang="en-US"/>
              <a:t>Click to edit Master subtitle style</a:t>
            </a:r>
          </a:p>
        </p:txBody>
      </p:sp>
    </p:spTree>
    <p:extLst>
      <p:ext uri="{BB962C8B-B14F-4D97-AF65-F5344CB8AC3E}">
        <p14:creationId xmlns:p14="http://schemas.microsoft.com/office/powerpoint/2010/main" val="2512284685"/>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37082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7"/>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797698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2371" y="1352549"/>
            <a:ext cx="5262035"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3" y="1352549"/>
            <a:ext cx="5264151"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55398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3" y="1535115"/>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1" y="1535115"/>
            <a:ext cx="538903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1" y="2174875"/>
            <a:ext cx="538903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78982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99866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5472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1"/>
            <a:ext cx="4011084" cy="1162051"/>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5" y="273054"/>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594478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3"/>
            <a:ext cx="7315200" cy="566739"/>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326496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3728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9938" y="552450"/>
            <a:ext cx="2681817" cy="54371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2371" y="552450"/>
            <a:ext cx="7844368" cy="54371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76003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rgbClr val="808080"/>
        </a:solidFill>
        <a:effectLst/>
      </p:bgPr>
    </p:bg>
    <p:spTree>
      <p:nvGrpSpPr>
        <p:cNvPr id="1" name=""/>
        <p:cNvGrpSpPr/>
        <p:nvPr/>
      </p:nvGrpSpPr>
      <p:grpSpPr>
        <a:xfrm>
          <a:off x="0" y="0"/>
          <a:ext cx="0" cy="0"/>
          <a:chOff x="0" y="0"/>
          <a:chExt cx="0" cy="0"/>
        </a:xfrm>
      </p:grpSpPr>
      <p:pic>
        <p:nvPicPr>
          <p:cNvPr id="4" name="Picture 9" descr="logo_white_0-02.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94784" y="6230939"/>
            <a:ext cx="8974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8"/>
          <p:cNvGrpSpPr>
            <a:grpSpLocks/>
          </p:cNvGrpSpPr>
          <p:nvPr/>
        </p:nvGrpSpPr>
        <p:grpSpPr bwMode="auto">
          <a:xfrm flipH="1">
            <a:off x="10718800" y="0"/>
            <a:ext cx="1473200" cy="1119188"/>
            <a:chOff x="1440543" y="1418168"/>
            <a:chExt cx="769056" cy="769056"/>
          </a:xfrm>
        </p:grpSpPr>
        <p:sp>
          <p:nvSpPr>
            <p:cNvPr id="6" name="Rectangle 5"/>
            <p:cNvSpPr>
              <a:spLocks noChangeArrowheads="1"/>
            </p:cNvSpPr>
            <p:nvPr userDrawn="1"/>
          </p:nvSpPr>
          <p:spPr bwMode="gray">
            <a:xfrm rot="5400000">
              <a:off x="1701804" y="1156907"/>
              <a:ext cx="246534" cy="769056"/>
            </a:xfrm>
            <a:prstGeom prst="rect">
              <a:avLst/>
            </a:prstGeom>
            <a:solidFill>
              <a:srgbClr val="6969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sp>
          <p:nvSpPr>
            <p:cNvPr id="7" name="Rectangle 6"/>
            <p:cNvSpPr>
              <a:spLocks noChangeArrowheads="1"/>
            </p:cNvSpPr>
            <p:nvPr userDrawn="1"/>
          </p:nvSpPr>
          <p:spPr bwMode="gray">
            <a:xfrm>
              <a:off x="1440543" y="1418168"/>
              <a:ext cx="246407" cy="769056"/>
            </a:xfrm>
            <a:prstGeom prst="rect">
              <a:avLst/>
            </a:prstGeom>
            <a:solidFill>
              <a:srgbClr val="69696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grpSp>
      <p:sp>
        <p:nvSpPr>
          <p:cNvPr id="8" name="Rectangle 9"/>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7200" eaLnBrk="0" fontAlgn="base" hangingPunct="0">
              <a:spcBef>
                <a:spcPct val="0"/>
              </a:spcBef>
              <a:spcAft>
                <a:spcPct val="0"/>
              </a:spcAft>
              <a:defRPr/>
            </a:pPr>
            <a:r>
              <a:rPr lang="en-US" altLang="en-US" sz="900" dirty="0">
                <a:solidFill>
                  <a:srgbClr val="000000"/>
                </a:solidFill>
              </a:rPr>
              <a:t>FOR FINANCIAL PROFESSIONAL USE ONLY-NOT FOR PUBLIC DISTRIBUTION</a:t>
            </a:r>
          </a:p>
        </p:txBody>
      </p:sp>
      <p:sp>
        <p:nvSpPr>
          <p:cNvPr id="70658" name="Title Placeholder 22"/>
          <p:cNvSpPr>
            <a:spLocks noGrp="1"/>
          </p:cNvSpPr>
          <p:nvPr>
            <p:ph type="ctrTitle"/>
          </p:nvPr>
        </p:nvSpPr>
        <p:spPr bwMode="gray">
          <a:xfrm>
            <a:off x="821270" y="1911352"/>
            <a:ext cx="8775701" cy="1279525"/>
          </a:xfrm>
        </p:spPr>
        <p:txBody>
          <a:bodyPr wrap="square"/>
          <a:lstStyle>
            <a:lvl1pPr>
              <a:defRPr sz="3600">
                <a:solidFill>
                  <a:srgbClr val="FFFFFF"/>
                </a:solidFill>
              </a:defRPr>
            </a:lvl1pPr>
          </a:lstStyle>
          <a:p>
            <a:r>
              <a:rPr lang="en-US"/>
              <a:t>Click to edit Master title style</a:t>
            </a:r>
          </a:p>
        </p:txBody>
      </p:sp>
      <p:sp>
        <p:nvSpPr>
          <p:cNvPr id="24" name="Text Placeholder 23"/>
          <p:cNvSpPr>
            <a:spLocks noGrp="1"/>
          </p:cNvSpPr>
          <p:nvPr>
            <p:ph type="subTitle" idx="1"/>
          </p:nvPr>
        </p:nvSpPr>
        <p:spPr>
          <a:xfrm>
            <a:off x="821270" y="3262315"/>
            <a:ext cx="8775701" cy="639763"/>
          </a:xfrm>
        </p:spPr>
        <p:txBody>
          <a:bodyPr/>
          <a:lstStyle>
            <a:lvl1pPr marL="0" indent="0">
              <a:buFont typeface="Wingdings" pitchFamily="2" charset="2"/>
              <a:buNone/>
              <a:defRPr sz="1800">
                <a:solidFill>
                  <a:srgbClr val="FFFFFF"/>
                </a:solidFill>
              </a:defRPr>
            </a:lvl1pPr>
          </a:lstStyle>
          <a:p>
            <a:r>
              <a:rPr lang="en-US"/>
              <a:t>Click to edit Master subtitle style</a:t>
            </a:r>
          </a:p>
        </p:txBody>
      </p:sp>
    </p:spTree>
    <p:extLst>
      <p:ext uri="{BB962C8B-B14F-4D97-AF65-F5344CB8AC3E}">
        <p14:creationId xmlns:p14="http://schemas.microsoft.com/office/powerpoint/2010/main" val="1453439754"/>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97745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7"/>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584199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2371" y="1352549"/>
            <a:ext cx="5262035"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3" y="1352549"/>
            <a:ext cx="5264151"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04552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3" y="1535115"/>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1" y="1535115"/>
            <a:ext cx="538903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1" y="2174875"/>
            <a:ext cx="538903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81482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328758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39020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1"/>
            <a:ext cx="4011084" cy="1162051"/>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5" y="273054"/>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454880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3"/>
            <a:ext cx="7315200" cy="566739"/>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573122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65413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9938" y="552450"/>
            <a:ext cx="2681817" cy="54371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2371" y="552450"/>
            <a:ext cx="7844368" cy="54371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53535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8"/>
          <p:cNvGrpSpPr>
            <a:grpSpLocks/>
          </p:cNvGrpSpPr>
          <p:nvPr/>
        </p:nvGrpSpPr>
        <p:grpSpPr bwMode="auto">
          <a:xfrm flipH="1">
            <a:off x="10718800" y="0"/>
            <a:ext cx="1473200" cy="1119188"/>
            <a:chOff x="1440543" y="1418168"/>
            <a:chExt cx="769056" cy="769056"/>
          </a:xfrm>
        </p:grpSpPr>
        <p:sp>
          <p:nvSpPr>
            <p:cNvPr id="5" name="Rectangle 4"/>
            <p:cNvSpPr>
              <a:spLocks noChangeArrowheads="1"/>
            </p:cNvSpPr>
            <p:nvPr userDrawn="1"/>
          </p:nvSpPr>
          <p:spPr bwMode="gray">
            <a:xfrm rot="5400000">
              <a:off x="1701804" y="1156907"/>
              <a:ext cx="246534" cy="769056"/>
            </a:xfrm>
            <a:prstGeom prst="rect">
              <a:avLst/>
            </a:prstGeom>
            <a:solidFill>
              <a:srgbClr val="009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defTabSz="456827" eaLnBrk="1" fontAlgn="base" hangingPunct="1">
                <a:spcBef>
                  <a:spcPct val="0"/>
                </a:spcBef>
                <a:spcAft>
                  <a:spcPct val="0"/>
                </a:spcAft>
                <a:defRPr/>
              </a:pPr>
              <a:endParaRPr lang="en-US" altLang="en-US" sz="1800">
                <a:solidFill>
                  <a:srgbClr val="00A4E4"/>
                </a:solidFill>
              </a:endParaRPr>
            </a:p>
          </p:txBody>
        </p:sp>
        <p:sp>
          <p:nvSpPr>
            <p:cNvPr id="6" name="Rectangle 5"/>
            <p:cNvSpPr>
              <a:spLocks noChangeArrowheads="1"/>
            </p:cNvSpPr>
            <p:nvPr userDrawn="1"/>
          </p:nvSpPr>
          <p:spPr bwMode="gray">
            <a:xfrm>
              <a:off x="1440543" y="1418168"/>
              <a:ext cx="246407" cy="769056"/>
            </a:xfrm>
            <a:prstGeom prst="rect">
              <a:avLst/>
            </a:prstGeom>
            <a:solidFill>
              <a:srgbClr val="0095D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defTabSz="456827" eaLnBrk="1" fontAlgn="base" hangingPunct="1">
                <a:spcBef>
                  <a:spcPct val="0"/>
                </a:spcBef>
                <a:spcAft>
                  <a:spcPct val="0"/>
                </a:spcAft>
                <a:defRPr/>
              </a:pPr>
              <a:endParaRPr lang="en-US" altLang="en-US" sz="1800">
                <a:solidFill>
                  <a:srgbClr val="00A4E4"/>
                </a:solidFill>
              </a:endParaRPr>
            </a:p>
          </p:txBody>
        </p:sp>
      </p:grpSp>
      <p:pic>
        <p:nvPicPr>
          <p:cNvPr id="7" name="Picture 5" descr="AIG_PRI_pms299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gray">
          <a:xfrm>
            <a:off x="812800" y="685800"/>
            <a:ext cx="1849967"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5560" eaLnBrk="1" fontAlgn="base" hangingPunct="1">
              <a:spcBef>
                <a:spcPct val="0"/>
              </a:spcBef>
              <a:spcAft>
                <a:spcPct val="0"/>
              </a:spcAft>
              <a:defRPr/>
            </a:pPr>
            <a:r>
              <a:rPr lang="en-US" altLang="en-US" sz="900" dirty="0">
                <a:solidFill>
                  <a:srgbClr val="000000"/>
                </a:solidFill>
              </a:rPr>
              <a:t>FOR FINANCIAL PROFESSIONAL USE ONLY-NOT FOR PUBLIC DISTRIBUTION</a:t>
            </a:r>
          </a:p>
        </p:txBody>
      </p:sp>
      <p:sp>
        <p:nvSpPr>
          <p:cNvPr id="123906" name="Title Placeholder 22"/>
          <p:cNvSpPr>
            <a:spLocks noGrp="1"/>
          </p:cNvSpPr>
          <p:nvPr>
            <p:ph type="ctrTitle"/>
          </p:nvPr>
        </p:nvSpPr>
        <p:spPr>
          <a:xfrm>
            <a:off x="812810" y="1919291"/>
            <a:ext cx="8775700" cy="1279525"/>
          </a:xfrm>
        </p:spPr>
        <p:txBody>
          <a:bodyPr wrap="square"/>
          <a:lstStyle>
            <a:lvl1pPr>
              <a:defRPr sz="3600">
                <a:solidFill>
                  <a:srgbClr val="0073AE"/>
                </a:solidFill>
              </a:defRPr>
            </a:lvl1pPr>
          </a:lstStyle>
          <a:p>
            <a:r>
              <a:rPr lang="en-US"/>
              <a:t>Click to edit Master title style</a:t>
            </a:r>
          </a:p>
        </p:txBody>
      </p:sp>
      <p:sp>
        <p:nvSpPr>
          <p:cNvPr id="24" name="Text Placeholder 23"/>
          <p:cNvSpPr>
            <a:spLocks noGrp="1"/>
          </p:cNvSpPr>
          <p:nvPr>
            <p:ph type="subTitle" idx="1"/>
          </p:nvPr>
        </p:nvSpPr>
        <p:spPr bwMode="black">
          <a:xfrm>
            <a:off x="812810" y="3262313"/>
            <a:ext cx="8775700" cy="639762"/>
          </a:xfrm>
        </p:spPr>
        <p:txBody>
          <a:bodyPr/>
          <a:lstStyle>
            <a:lvl1pPr marL="0" indent="0">
              <a:buFont typeface="Wingdings" pitchFamily="2" charset="2"/>
              <a:buNone/>
              <a:defRPr sz="1800">
                <a:solidFill>
                  <a:srgbClr val="00A4E4"/>
                </a:solidFill>
              </a:defRPr>
            </a:lvl1pPr>
          </a:lstStyle>
          <a:p>
            <a:r>
              <a:rPr lang="en-US"/>
              <a:t>Click to edit Master subtitle style</a:t>
            </a:r>
          </a:p>
        </p:txBody>
      </p:sp>
    </p:spTree>
    <p:extLst>
      <p:ext uri="{BB962C8B-B14F-4D97-AF65-F5344CB8AC3E}">
        <p14:creationId xmlns:p14="http://schemas.microsoft.com/office/powerpoint/2010/main" val="4007519660"/>
      </p:ext>
    </p:extLst>
  </p:cSld>
  <p:clrMapOvr>
    <a:masterClrMapping/>
  </p:clrMapOvr>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52693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8"/>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6827" indent="0">
              <a:buNone/>
              <a:defRPr sz="1800"/>
            </a:lvl2pPr>
            <a:lvl3pPr marL="913651" indent="0">
              <a:buNone/>
              <a:defRPr sz="1600"/>
            </a:lvl3pPr>
            <a:lvl4pPr marL="1370479" indent="0">
              <a:buNone/>
              <a:defRPr sz="1400"/>
            </a:lvl4pPr>
            <a:lvl5pPr marL="1827303" indent="0">
              <a:buNone/>
              <a:defRPr sz="1400"/>
            </a:lvl5pPr>
            <a:lvl6pPr marL="2284131" indent="0">
              <a:buNone/>
              <a:defRPr sz="1400"/>
            </a:lvl6pPr>
            <a:lvl7pPr marL="2740955" indent="0">
              <a:buNone/>
              <a:defRPr sz="1400"/>
            </a:lvl7pPr>
            <a:lvl8pPr marL="3197782" indent="0">
              <a:buNone/>
              <a:defRPr sz="1400"/>
            </a:lvl8pPr>
            <a:lvl9pPr marL="3654606" indent="0">
              <a:buNone/>
              <a:defRPr sz="1400"/>
            </a:lvl9pPr>
          </a:lstStyle>
          <a:p>
            <a:pPr lvl="0"/>
            <a:r>
              <a:rPr lang="en-US"/>
              <a:t>Click to edit Master text styles</a:t>
            </a:r>
          </a:p>
        </p:txBody>
      </p:sp>
    </p:spTree>
    <p:extLst>
      <p:ext uri="{BB962C8B-B14F-4D97-AF65-F5344CB8AC3E}">
        <p14:creationId xmlns:p14="http://schemas.microsoft.com/office/powerpoint/2010/main" val="352215350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2372" y="1352550"/>
            <a:ext cx="5262033"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352550"/>
            <a:ext cx="5262033"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35945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400" b="1"/>
            </a:lvl1pPr>
            <a:lvl2pPr marL="456827" indent="0">
              <a:buNone/>
              <a:defRPr sz="2000" b="1"/>
            </a:lvl2pPr>
            <a:lvl3pPr marL="913651" indent="0">
              <a:buNone/>
              <a:defRPr sz="1800" b="1"/>
            </a:lvl3pPr>
            <a:lvl4pPr marL="1370479" indent="0">
              <a:buNone/>
              <a:defRPr sz="1600" b="1"/>
            </a:lvl4pPr>
            <a:lvl5pPr marL="1827303" indent="0">
              <a:buNone/>
              <a:defRPr sz="1600" b="1"/>
            </a:lvl5pPr>
            <a:lvl6pPr marL="2284131" indent="0">
              <a:buNone/>
              <a:defRPr sz="1600" b="1"/>
            </a:lvl6pPr>
            <a:lvl7pPr marL="2740955" indent="0">
              <a:buNone/>
              <a:defRPr sz="1600" b="1"/>
            </a:lvl7pPr>
            <a:lvl8pPr marL="3197782" indent="0">
              <a:buNone/>
              <a:defRPr sz="1600" b="1"/>
            </a:lvl8pPr>
            <a:lvl9pPr marL="3654606"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7" y="1535113"/>
            <a:ext cx="5389033" cy="639762"/>
          </a:xfrm>
        </p:spPr>
        <p:txBody>
          <a:bodyPr anchor="b"/>
          <a:lstStyle>
            <a:lvl1pPr marL="0" indent="0">
              <a:buNone/>
              <a:defRPr sz="2400" b="1"/>
            </a:lvl1pPr>
            <a:lvl2pPr marL="456827" indent="0">
              <a:buNone/>
              <a:defRPr sz="2000" b="1"/>
            </a:lvl2pPr>
            <a:lvl3pPr marL="913651" indent="0">
              <a:buNone/>
              <a:defRPr sz="1800" b="1"/>
            </a:lvl3pPr>
            <a:lvl4pPr marL="1370479" indent="0">
              <a:buNone/>
              <a:defRPr sz="1600" b="1"/>
            </a:lvl4pPr>
            <a:lvl5pPr marL="1827303" indent="0">
              <a:buNone/>
              <a:defRPr sz="1600" b="1"/>
            </a:lvl5pPr>
            <a:lvl6pPr marL="2284131" indent="0">
              <a:buNone/>
              <a:defRPr sz="1600" b="1"/>
            </a:lvl6pPr>
            <a:lvl7pPr marL="2740955" indent="0">
              <a:buNone/>
              <a:defRPr sz="1600" b="1"/>
            </a:lvl7pPr>
            <a:lvl8pPr marL="3197782" indent="0">
              <a:buNone/>
              <a:defRPr sz="1600" b="1"/>
            </a:lvl8pPr>
            <a:lvl9pPr marL="365460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97290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230049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33444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6"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6" y="1435101"/>
            <a:ext cx="4011084" cy="4691063"/>
          </a:xfrm>
        </p:spPr>
        <p:txBody>
          <a:bodyPr/>
          <a:lstStyle>
            <a:lvl1pPr marL="0" indent="0">
              <a:buNone/>
              <a:defRPr sz="1400"/>
            </a:lvl1pPr>
            <a:lvl2pPr marL="456827" indent="0">
              <a:buNone/>
              <a:defRPr sz="1200"/>
            </a:lvl2pPr>
            <a:lvl3pPr marL="913651" indent="0">
              <a:buNone/>
              <a:defRPr sz="1000"/>
            </a:lvl3pPr>
            <a:lvl4pPr marL="1370479" indent="0">
              <a:buNone/>
              <a:defRPr sz="900"/>
            </a:lvl4pPr>
            <a:lvl5pPr marL="1827303" indent="0">
              <a:buNone/>
              <a:defRPr sz="900"/>
            </a:lvl5pPr>
            <a:lvl6pPr marL="2284131" indent="0">
              <a:buNone/>
              <a:defRPr sz="900"/>
            </a:lvl6pPr>
            <a:lvl7pPr marL="2740955" indent="0">
              <a:buNone/>
              <a:defRPr sz="900"/>
            </a:lvl7pPr>
            <a:lvl8pPr marL="3197782" indent="0">
              <a:buNone/>
              <a:defRPr sz="900"/>
            </a:lvl8pPr>
            <a:lvl9pPr marL="3654606" indent="0">
              <a:buNone/>
              <a:defRPr sz="900"/>
            </a:lvl9pPr>
          </a:lstStyle>
          <a:p>
            <a:pPr lvl="0"/>
            <a:r>
              <a:rPr lang="en-US"/>
              <a:t>Click to edit Master text styles</a:t>
            </a:r>
          </a:p>
        </p:txBody>
      </p:sp>
    </p:spTree>
    <p:extLst>
      <p:ext uri="{BB962C8B-B14F-4D97-AF65-F5344CB8AC3E}">
        <p14:creationId xmlns:p14="http://schemas.microsoft.com/office/powerpoint/2010/main" val="1165854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6827" indent="0">
              <a:buNone/>
              <a:defRPr sz="2800"/>
            </a:lvl2pPr>
            <a:lvl3pPr marL="913651" indent="0">
              <a:buNone/>
              <a:defRPr sz="2400"/>
            </a:lvl3pPr>
            <a:lvl4pPr marL="1370479" indent="0">
              <a:buNone/>
              <a:defRPr sz="2000"/>
            </a:lvl4pPr>
            <a:lvl5pPr marL="1827303" indent="0">
              <a:buNone/>
              <a:defRPr sz="2000"/>
            </a:lvl5pPr>
            <a:lvl6pPr marL="2284131" indent="0">
              <a:buNone/>
              <a:defRPr sz="2000"/>
            </a:lvl6pPr>
            <a:lvl7pPr marL="2740955" indent="0">
              <a:buNone/>
              <a:defRPr sz="2000"/>
            </a:lvl7pPr>
            <a:lvl8pPr marL="3197782" indent="0">
              <a:buNone/>
              <a:defRPr sz="2000"/>
            </a:lvl8pPr>
            <a:lvl9pPr marL="365460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6827" indent="0">
              <a:buNone/>
              <a:defRPr sz="1200"/>
            </a:lvl2pPr>
            <a:lvl3pPr marL="913651" indent="0">
              <a:buNone/>
              <a:defRPr sz="1000"/>
            </a:lvl3pPr>
            <a:lvl4pPr marL="1370479" indent="0">
              <a:buNone/>
              <a:defRPr sz="900"/>
            </a:lvl4pPr>
            <a:lvl5pPr marL="1827303" indent="0">
              <a:buNone/>
              <a:defRPr sz="900"/>
            </a:lvl5pPr>
            <a:lvl6pPr marL="2284131" indent="0">
              <a:buNone/>
              <a:defRPr sz="900"/>
            </a:lvl6pPr>
            <a:lvl7pPr marL="2740955" indent="0">
              <a:buNone/>
              <a:defRPr sz="900"/>
            </a:lvl7pPr>
            <a:lvl8pPr marL="3197782" indent="0">
              <a:buNone/>
              <a:defRPr sz="900"/>
            </a:lvl8pPr>
            <a:lvl9pPr marL="3654606" indent="0">
              <a:buNone/>
              <a:defRPr sz="900"/>
            </a:lvl9pPr>
          </a:lstStyle>
          <a:p>
            <a:pPr lvl="0"/>
            <a:r>
              <a:rPr lang="en-US"/>
              <a:t>Click to edit Master text styles</a:t>
            </a:r>
          </a:p>
        </p:txBody>
      </p:sp>
    </p:spTree>
    <p:extLst>
      <p:ext uri="{BB962C8B-B14F-4D97-AF65-F5344CB8AC3E}">
        <p14:creationId xmlns:p14="http://schemas.microsoft.com/office/powerpoint/2010/main" val="38474957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92730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7817" y="552450"/>
            <a:ext cx="2681816" cy="54371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2367" y="552450"/>
            <a:ext cx="7842251" cy="54371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94059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rgbClr val="808080"/>
        </a:solidFill>
        <a:effectLst/>
      </p:bgPr>
    </p:bg>
    <p:spTree>
      <p:nvGrpSpPr>
        <p:cNvPr id="1" name=""/>
        <p:cNvGrpSpPr/>
        <p:nvPr/>
      </p:nvGrpSpPr>
      <p:grpSpPr>
        <a:xfrm>
          <a:off x="0" y="0"/>
          <a:ext cx="0" cy="0"/>
          <a:chOff x="0" y="0"/>
          <a:chExt cx="0" cy="0"/>
        </a:xfrm>
      </p:grpSpPr>
      <p:pic>
        <p:nvPicPr>
          <p:cNvPr id="4" name="Picture 9" descr="logo_white_0-02.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94784" y="6230939"/>
            <a:ext cx="8974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8"/>
          <p:cNvGrpSpPr>
            <a:grpSpLocks/>
          </p:cNvGrpSpPr>
          <p:nvPr/>
        </p:nvGrpSpPr>
        <p:grpSpPr bwMode="auto">
          <a:xfrm flipH="1">
            <a:off x="10718800" y="0"/>
            <a:ext cx="1473200" cy="1119188"/>
            <a:chOff x="1440543" y="1418168"/>
            <a:chExt cx="769056" cy="769056"/>
          </a:xfrm>
        </p:grpSpPr>
        <p:sp>
          <p:nvSpPr>
            <p:cNvPr id="6" name="Rectangle 5"/>
            <p:cNvSpPr>
              <a:spLocks noChangeArrowheads="1"/>
            </p:cNvSpPr>
            <p:nvPr userDrawn="1"/>
          </p:nvSpPr>
          <p:spPr bwMode="gray">
            <a:xfrm rot="5400000">
              <a:off x="1701804" y="1156907"/>
              <a:ext cx="246534" cy="769056"/>
            </a:xfrm>
            <a:prstGeom prst="rect">
              <a:avLst/>
            </a:prstGeom>
            <a:solidFill>
              <a:srgbClr val="6969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sp>
          <p:nvSpPr>
            <p:cNvPr id="7" name="Rectangle 6"/>
            <p:cNvSpPr>
              <a:spLocks noChangeArrowheads="1"/>
            </p:cNvSpPr>
            <p:nvPr userDrawn="1"/>
          </p:nvSpPr>
          <p:spPr bwMode="gray">
            <a:xfrm>
              <a:off x="1440543" y="1418168"/>
              <a:ext cx="246407" cy="769056"/>
            </a:xfrm>
            <a:prstGeom prst="rect">
              <a:avLst/>
            </a:prstGeom>
            <a:solidFill>
              <a:srgbClr val="69696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grpSp>
      <p:sp>
        <p:nvSpPr>
          <p:cNvPr id="8" name="Rectangle 14"/>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7200" eaLnBrk="0" fontAlgn="base" hangingPunct="0">
              <a:spcBef>
                <a:spcPct val="0"/>
              </a:spcBef>
              <a:spcAft>
                <a:spcPct val="0"/>
              </a:spcAft>
              <a:defRPr/>
            </a:pPr>
            <a:r>
              <a:rPr lang="en-US" altLang="en-US" sz="900">
                <a:solidFill>
                  <a:srgbClr val="FFFFFF"/>
                </a:solidFill>
              </a:rPr>
              <a:t>FOR FINANCIAL PROFESSIONAL USE ONLY-NOT FOR PUBLIC DISTRIBUTION</a:t>
            </a:r>
          </a:p>
        </p:txBody>
      </p:sp>
      <p:sp>
        <p:nvSpPr>
          <p:cNvPr id="70658" name="Title Placeholder 22"/>
          <p:cNvSpPr>
            <a:spLocks noGrp="1"/>
          </p:cNvSpPr>
          <p:nvPr>
            <p:ph type="ctrTitle"/>
          </p:nvPr>
        </p:nvSpPr>
        <p:spPr bwMode="gray">
          <a:xfrm>
            <a:off x="821267" y="1911351"/>
            <a:ext cx="8775700" cy="1279525"/>
          </a:xfrm>
        </p:spPr>
        <p:txBody>
          <a:bodyPr wrap="square"/>
          <a:lstStyle>
            <a:lvl1pPr>
              <a:defRPr sz="3600">
                <a:solidFill>
                  <a:srgbClr val="FFFFFF"/>
                </a:solidFill>
              </a:defRPr>
            </a:lvl1pPr>
          </a:lstStyle>
          <a:p>
            <a:r>
              <a:rPr lang="en-US"/>
              <a:t>Click to edit Master title style</a:t>
            </a:r>
          </a:p>
        </p:txBody>
      </p:sp>
      <p:sp>
        <p:nvSpPr>
          <p:cNvPr id="24" name="Text Placeholder 23"/>
          <p:cNvSpPr>
            <a:spLocks noGrp="1"/>
          </p:cNvSpPr>
          <p:nvPr>
            <p:ph type="subTitle" idx="1"/>
          </p:nvPr>
        </p:nvSpPr>
        <p:spPr>
          <a:xfrm>
            <a:off x="821267" y="3262313"/>
            <a:ext cx="8775700" cy="639762"/>
          </a:xfrm>
        </p:spPr>
        <p:txBody>
          <a:bodyPr/>
          <a:lstStyle>
            <a:lvl1pPr marL="0" indent="0">
              <a:buFont typeface="Wingdings" pitchFamily="2" charset="2"/>
              <a:buNone/>
              <a:defRPr sz="1800">
                <a:solidFill>
                  <a:srgbClr val="FFFFFF"/>
                </a:solidFill>
              </a:defRPr>
            </a:lvl1pPr>
          </a:lstStyle>
          <a:p>
            <a:r>
              <a:rPr lang="en-US"/>
              <a:t>Click to edit Master subtitle style</a:t>
            </a:r>
          </a:p>
        </p:txBody>
      </p:sp>
    </p:spTree>
    <p:extLst>
      <p:ext uri="{BB962C8B-B14F-4D97-AF65-F5344CB8AC3E}">
        <p14:creationId xmlns:p14="http://schemas.microsoft.com/office/powerpoint/2010/main" val="398033159"/>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9207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18297229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2368" y="1352550"/>
            <a:ext cx="5262033"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352550"/>
            <a:ext cx="5264151"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20408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36449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8227271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81563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67766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651506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5797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9934" y="552450"/>
            <a:ext cx="2681817" cy="54371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2367" y="552450"/>
            <a:ext cx="7844367" cy="54371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55274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rgbClr val="808080"/>
        </a:solidFill>
        <a:effectLst/>
      </p:bgPr>
    </p:bg>
    <p:spTree>
      <p:nvGrpSpPr>
        <p:cNvPr id="1" name=""/>
        <p:cNvGrpSpPr/>
        <p:nvPr/>
      </p:nvGrpSpPr>
      <p:grpSpPr>
        <a:xfrm>
          <a:off x="0" y="0"/>
          <a:ext cx="0" cy="0"/>
          <a:chOff x="0" y="0"/>
          <a:chExt cx="0" cy="0"/>
        </a:xfrm>
      </p:grpSpPr>
      <p:pic>
        <p:nvPicPr>
          <p:cNvPr id="4" name="Picture 9" descr="logo_white_0-02.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94784" y="6230939"/>
            <a:ext cx="8974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8"/>
          <p:cNvGrpSpPr>
            <a:grpSpLocks/>
          </p:cNvGrpSpPr>
          <p:nvPr/>
        </p:nvGrpSpPr>
        <p:grpSpPr bwMode="auto">
          <a:xfrm flipH="1">
            <a:off x="10718800" y="0"/>
            <a:ext cx="1473200" cy="1119188"/>
            <a:chOff x="1440543" y="1418168"/>
            <a:chExt cx="769056" cy="769056"/>
          </a:xfrm>
        </p:grpSpPr>
        <p:sp>
          <p:nvSpPr>
            <p:cNvPr id="6" name="Rectangle 5"/>
            <p:cNvSpPr>
              <a:spLocks noChangeArrowheads="1"/>
            </p:cNvSpPr>
            <p:nvPr userDrawn="1"/>
          </p:nvSpPr>
          <p:spPr bwMode="gray">
            <a:xfrm rot="5400000">
              <a:off x="1701804" y="1156907"/>
              <a:ext cx="246534" cy="769056"/>
            </a:xfrm>
            <a:prstGeom prst="rect">
              <a:avLst/>
            </a:prstGeom>
            <a:solidFill>
              <a:srgbClr val="6969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sp>
          <p:nvSpPr>
            <p:cNvPr id="7" name="Rectangle 6"/>
            <p:cNvSpPr>
              <a:spLocks noChangeArrowheads="1"/>
            </p:cNvSpPr>
            <p:nvPr userDrawn="1"/>
          </p:nvSpPr>
          <p:spPr bwMode="gray">
            <a:xfrm>
              <a:off x="1440543" y="1418168"/>
              <a:ext cx="246407" cy="769056"/>
            </a:xfrm>
            <a:prstGeom prst="rect">
              <a:avLst/>
            </a:prstGeom>
            <a:solidFill>
              <a:srgbClr val="69696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grpSp>
      <p:sp>
        <p:nvSpPr>
          <p:cNvPr id="8" name="Rectangle 9"/>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7200" eaLnBrk="0" fontAlgn="base" hangingPunct="0">
              <a:spcBef>
                <a:spcPct val="0"/>
              </a:spcBef>
              <a:spcAft>
                <a:spcPct val="0"/>
              </a:spcAft>
              <a:defRPr/>
            </a:pPr>
            <a:r>
              <a:rPr lang="en-US" altLang="en-US" sz="900" dirty="0">
                <a:solidFill>
                  <a:srgbClr val="000000"/>
                </a:solidFill>
              </a:rPr>
              <a:t>FOR FINANCIAL PROFESSIONAL USE ONLY-NOT FOR PUBLIC DISTRIBUTION</a:t>
            </a:r>
          </a:p>
        </p:txBody>
      </p:sp>
      <p:sp>
        <p:nvSpPr>
          <p:cNvPr id="70658" name="Title Placeholder 22"/>
          <p:cNvSpPr>
            <a:spLocks noGrp="1"/>
          </p:cNvSpPr>
          <p:nvPr>
            <p:ph type="ctrTitle"/>
          </p:nvPr>
        </p:nvSpPr>
        <p:spPr bwMode="gray">
          <a:xfrm>
            <a:off x="821270" y="1911352"/>
            <a:ext cx="8775701" cy="1279525"/>
          </a:xfrm>
        </p:spPr>
        <p:txBody>
          <a:bodyPr wrap="square"/>
          <a:lstStyle>
            <a:lvl1pPr>
              <a:defRPr sz="3600">
                <a:solidFill>
                  <a:srgbClr val="FFFFFF"/>
                </a:solidFill>
              </a:defRPr>
            </a:lvl1pPr>
          </a:lstStyle>
          <a:p>
            <a:r>
              <a:rPr lang="en-US"/>
              <a:t>Click to edit Master title style</a:t>
            </a:r>
          </a:p>
        </p:txBody>
      </p:sp>
      <p:sp>
        <p:nvSpPr>
          <p:cNvPr id="24" name="Text Placeholder 23"/>
          <p:cNvSpPr>
            <a:spLocks noGrp="1"/>
          </p:cNvSpPr>
          <p:nvPr>
            <p:ph type="subTitle" idx="1"/>
          </p:nvPr>
        </p:nvSpPr>
        <p:spPr>
          <a:xfrm>
            <a:off x="821270" y="3262315"/>
            <a:ext cx="8775701" cy="639763"/>
          </a:xfrm>
        </p:spPr>
        <p:txBody>
          <a:bodyPr/>
          <a:lstStyle>
            <a:lvl1pPr marL="0" indent="0">
              <a:buFont typeface="Wingdings" pitchFamily="2" charset="2"/>
              <a:buNone/>
              <a:defRPr sz="1800">
                <a:solidFill>
                  <a:srgbClr val="FFFFFF"/>
                </a:solidFill>
              </a:defRPr>
            </a:lvl1pPr>
          </a:lstStyle>
          <a:p>
            <a:r>
              <a:rPr lang="en-US"/>
              <a:t>Click to edit Master subtitle style</a:t>
            </a:r>
          </a:p>
        </p:txBody>
      </p:sp>
    </p:spTree>
    <p:extLst>
      <p:ext uri="{BB962C8B-B14F-4D97-AF65-F5344CB8AC3E}">
        <p14:creationId xmlns:p14="http://schemas.microsoft.com/office/powerpoint/2010/main" val="3992452902"/>
      </p:ext>
    </p:extLst>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732710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7"/>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9424293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2371" y="1352549"/>
            <a:ext cx="5262035"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3" y="1352549"/>
            <a:ext cx="5264151"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212910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3" y="1535115"/>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1" y="1535115"/>
            <a:ext cx="538903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1" y="2174875"/>
            <a:ext cx="538903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65704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68990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2162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1"/>
            <a:ext cx="4011084" cy="1162051"/>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5" y="273054"/>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1953771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3"/>
            <a:ext cx="7315200" cy="566739"/>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837050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95738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9938" y="552450"/>
            <a:ext cx="2681817" cy="54371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2371" y="552450"/>
            <a:ext cx="7844368" cy="54371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7722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A4E4"/>
        </a:solidFill>
        <a:effectLst/>
      </p:bgPr>
    </p:bg>
    <p:spTree>
      <p:nvGrpSpPr>
        <p:cNvPr id="1" name=""/>
        <p:cNvGrpSpPr/>
        <p:nvPr/>
      </p:nvGrpSpPr>
      <p:grpSpPr>
        <a:xfrm>
          <a:off x="0" y="0"/>
          <a:ext cx="0" cy="0"/>
          <a:chOff x="0" y="0"/>
          <a:chExt cx="0" cy="0"/>
        </a:xfrm>
      </p:grpSpPr>
      <p:sp>
        <p:nvSpPr>
          <p:cNvPr id="9" name="Rectangle 8"/>
          <p:cNvSpPr/>
          <p:nvPr userDrawn="1"/>
        </p:nvSpPr>
        <p:spPr>
          <a:xfrm>
            <a:off x="-1588" y="0"/>
            <a:ext cx="12193588" cy="95385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pic>
        <p:nvPicPr>
          <p:cNvPr id="8" name="Picture 7" descr="AIG_r_w.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7155" y="217116"/>
            <a:ext cx="1097494" cy="544512"/>
          </a:xfrm>
          <a:prstGeom prst="rect">
            <a:avLst/>
          </a:prstGeom>
        </p:spPr>
      </p:pic>
    </p:spTree>
    <p:extLst>
      <p:ext uri="{BB962C8B-B14F-4D97-AF65-F5344CB8AC3E}">
        <p14:creationId xmlns:p14="http://schemas.microsoft.com/office/powerpoint/2010/main" val="283185656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840287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872737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087289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416087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60696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17181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075484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557536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1588" y="5915286"/>
            <a:ext cx="12193588" cy="953854"/>
          </a:xfrm>
          <a:prstGeom prst="rect">
            <a:avLst/>
          </a:prstGeom>
          <a:solidFill>
            <a:srgbClr val="00A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8" name="Picture 7" descr="AIG_r_w.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7155" y="6132403"/>
            <a:ext cx="1097494" cy="544512"/>
          </a:xfrm>
          <a:prstGeom prst="rect">
            <a:avLst/>
          </a:prstGeom>
        </p:spPr>
      </p:pic>
    </p:spTree>
    <p:extLst>
      <p:ext uri="{BB962C8B-B14F-4D97-AF65-F5344CB8AC3E}">
        <p14:creationId xmlns:p14="http://schemas.microsoft.com/office/powerpoint/2010/main" val="326972348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29613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NTM Projection - bullets">
    <p:spTree>
      <p:nvGrpSpPr>
        <p:cNvPr id="1" name=""/>
        <p:cNvGrpSpPr/>
        <p:nvPr/>
      </p:nvGrpSpPr>
      <p:grpSpPr>
        <a:xfrm>
          <a:off x="0" y="0"/>
          <a:ext cx="0" cy="0"/>
          <a:chOff x="0" y="0"/>
          <a:chExt cx="0" cy="0"/>
        </a:xfrm>
      </p:grpSpPr>
      <p:sp>
        <p:nvSpPr>
          <p:cNvPr id="11" name="Text Placeholder 23"/>
          <p:cNvSpPr>
            <a:spLocks noGrp="1"/>
          </p:cNvSpPr>
          <p:nvPr>
            <p:ph idx="1"/>
          </p:nvPr>
        </p:nvSpPr>
        <p:spPr bwMode="auto">
          <a:xfrm>
            <a:off x="733138" y="1578280"/>
            <a:ext cx="10725727" cy="419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2100" b="0">
                <a:solidFill>
                  <a:schemeClr val="tx2"/>
                </a:solidFill>
                <a:latin typeface="Arial" panose="020B0604020202020204" pitchFamily="34" charset="0"/>
                <a:cs typeface="Arial" panose="020B0604020202020204" pitchFamily="34" charset="0"/>
              </a:defRPr>
            </a:lvl1pPr>
            <a:lvl2pPr>
              <a:defRPr sz="1900" b="0">
                <a:solidFill>
                  <a:schemeClr val="tx2"/>
                </a:solidFill>
                <a:latin typeface="Arial" panose="020B0604020202020204" pitchFamily="34" charset="0"/>
                <a:cs typeface="Arial" panose="020B0604020202020204" pitchFamily="34" charset="0"/>
              </a:defRPr>
            </a:lvl2pPr>
            <a:lvl3pPr>
              <a:defRPr sz="1900" b="0">
                <a:solidFill>
                  <a:schemeClr val="tx2"/>
                </a:solidFill>
                <a:latin typeface="Arial" panose="020B0604020202020204" pitchFamily="34" charset="0"/>
                <a:cs typeface="Arial" panose="020B0604020202020204" pitchFamily="34" charset="0"/>
              </a:defRPr>
            </a:lvl3pPr>
            <a:lvl4pPr>
              <a:defRPr sz="1900" b="0">
                <a:solidFill>
                  <a:schemeClr val="tx2"/>
                </a:solidFill>
                <a:latin typeface="Arial" panose="020B0604020202020204" pitchFamily="34" charset="0"/>
                <a:cs typeface="Arial" panose="020B0604020202020204" pitchFamily="34" charset="0"/>
              </a:defRPr>
            </a:lvl4pPr>
            <a:lvl5pPr>
              <a:defRPr sz="1900" b="0">
                <a:solidFill>
                  <a:schemeClr val="tx2"/>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706968" y="513567"/>
            <a:ext cx="10727267" cy="407652"/>
          </a:xfrm>
        </p:spPr>
        <p:txBody>
          <a:bodyPr>
            <a:noAutofit/>
          </a:bodyPr>
          <a:lstStyle>
            <a:lvl1pPr>
              <a:defRPr lang="en-US" sz="2800" b="1" kern="1200" dirty="0">
                <a:solidFill>
                  <a:srgbClr val="00A4E4"/>
                </a:solidFill>
                <a:latin typeface="Arial" panose="020B0604020202020204" pitchFamily="34" charset="0"/>
                <a:ea typeface="+mj-ea"/>
                <a:cs typeface="Arial" panose="020B0604020202020204" pitchFamily="34" charset="0"/>
              </a:defRPr>
            </a:lvl1pPr>
          </a:lstStyle>
          <a:p>
            <a:pPr lvl="0" algn="l" defTabSz="542666" rtl="0" eaLnBrk="0" fontAlgn="base" hangingPunct="0">
              <a:spcBef>
                <a:spcPct val="0"/>
              </a:spcBef>
              <a:spcAft>
                <a:spcPct val="0"/>
              </a:spcAft>
            </a:pPr>
            <a:r>
              <a:rPr lang="en-US" dirty="0"/>
              <a:t>Click to edit Master title style</a:t>
            </a:r>
          </a:p>
        </p:txBody>
      </p:sp>
      <p:sp>
        <p:nvSpPr>
          <p:cNvPr id="7" name="Rectangle 6"/>
          <p:cNvSpPr/>
          <p:nvPr userDrawn="1"/>
        </p:nvSpPr>
        <p:spPr>
          <a:xfrm>
            <a:off x="-1588" y="5915286"/>
            <a:ext cx="12193588" cy="953854"/>
          </a:xfrm>
          <a:prstGeom prst="rect">
            <a:avLst/>
          </a:prstGeom>
          <a:solidFill>
            <a:srgbClr val="00A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9" name="Rectangle 8"/>
          <p:cNvSpPr>
            <a:spLocks noChangeArrowheads="1"/>
          </p:cNvSpPr>
          <p:nvPr userDrawn="1"/>
        </p:nvSpPr>
        <p:spPr bwMode="auto">
          <a:xfrm>
            <a:off x="1759992" y="6451600"/>
            <a:ext cx="10089107" cy="168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en-US" altLang="en-US" sz="1100" dirty="0">
                <a:solidFill>
                  <a:prstClr val="white"/>
                </a:solidFill>
                <a:latin typeface="Arial" charset="0"/>
                <a:ea typeface="Arial" charset="0"/>
                <a:cs typeface="Arial" charset="0"/>
              </a:rPr>
              <a:t>FOR FINANCIAL PROFESSIONAL USE ONLY </a:t>
            </a:r>
            <a:r>
              <a:rPr lang="mr-IN" altLang="en-US" sz="1100" dirty="0">
                <a:solidFill>
                  <a:prstClr val="white"/>
                </a:solidFill>
                <a:latin typeface="Arial" charset="0"/>
                <a:ea typeface="Arial" charset="0"/>
                <a:cs typeface="Arial" charset="0"/>
              </a:rPr>
              <a:t>–</a:t>
            </a:r>
            <a:r>
              <a:rPr lang="en-US" altLang="en-US" sz="1100" dirty="0">
                <a:solidFill>
                  <a:prstClr val="white"/>
                </a:solidFill>
                <a:latin typeface="Arial" charset="0"/>
                <a:ea typeface="Arial" charset="0"/>
                <a:cs typeface="Arial" charset="0"/>
              </a:rPr>
              <a:t> NOT FOR PUBLIC DISTRIBUTION.</a:t>
            </a:r>
          </a:p>
        </p:txBody>
      </p:sp>
      <p:pic>
        <p:nvPicPr>
          <p:cNvPr id="10" name="Picture 9" descr="AIG_r_w.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22556" y="6170503"/>
            <a:ext cx="936171" cy="457200"/>
          </a:xfrm>
          <a:prstGeom prst="rect">
            <a:avLst/>
          </a:prstGeom>
        </p:spPr>
      </p:pic>
    </p:spTree>
    <p:extLst>
      <p:ext uri="{BB962C8B-B14F-4D97-AF65-F5344CB8AC3E}">
        <p14:creationId xmlns:p14="http://schemas.microsoft.com/office/powerpoint/2010/main" val="109494486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00A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2653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4" name="Picture 9" descr="logo_white_0-02.eps"/>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gray">
          <a:xfrm>
            <a:off x="594784" y="6230939"/>
            <a:ext cx="8974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5588000" y="6400801"/>
            <a:ext cx="6096000" cy="30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2" tIns="60950" rIns="121902" bIns="60950">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607398" eaLnBrk="1" fontAlgn="base" hangingPunct="1">
              <a:spcBef>
                <a:spcPct val="0"/>
              </a:spcBef>
              <a:spcAft>
                <a:spcPct val="0"/>
              </a:spcAft>
              <a:defRPr/>
            </a:pPr>
            <a:r>
              <a:rPr lang="en-US" altLang="en-US" sz="1200" dirty="0">
                <a:solidFill>
                  <a:srgbClr val="FFFFFF"/>
                </a:solidFill>
              </a:rPr>
              <a:t>FOR FINANCIAL PROFESSIONAL USE ONLY-NOT FOR PUBLIC DISTRIBUTION</a:t>
            </a:r>
          </a:p>
        </p:txBody>
      </p:sp>
      <p:sp>
        <p:nvSpPr>
          <p:cNvPr id="70658" name="Title Placeholder 22"/>
          <p:cNvSpPr>
            <a:spLocks noGrp="1"/>
          </p:cNvSpPr>
          <p:nvPr>
            <p:ph type="ctrTitle"/>
          </p:nvPr>
        </p:nvSpPr>
        <p:spPr bwMode="gray">
          <a:xfrm>
            <a:off x="821277" y="2687638"/>
            <a:ext cx="8775700" cy="1279525"/>
          </a:xfrm>
          <a:ln>
            <a:noFill/>
          </a:ln>
        </p:spPr>
        <p:txBody>
          <a:bodyPr wrap="square"/>
          <a:lstStyle>
            <a:lvl1pPr>
              <a:defRPr sz="4800">
                <a:solidFill>
                  <a:srgbClr val="02AEE8"/>
                </a:solidFill>
              </a:defRPr>
            </a:lvl1pPr>
          </a:lstStyle>
          <a:p>
            <a:endParaRPr lang="en-US" dirty="0"/>
          </a:p>
        </p:txBody>
      </p:sp>
      <p:sp>
        <p:nvSpPr>
          <p:cNvPr id="10" name="Rectangle 9"/>
          <p:cNvSpPr/>
          <p:nvPr userDrawn="1"/>
        </p:nvSpPr>
        <p:spPr>
          <a:xfrm>
            <a:off x="-1588" y="5915286"/>
            <a:ext cx="12193588" cy="953854"/>
          </a:xfrm>
          <a:prstGeom prst="rect">
            <a:avLst/>
          </a:prstGeom>
          <a:solidFill>
            <a:srgbClr val="00A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3" name="Picture 2">
            <a:extLst>
              <a:ext uri="{FF2B5EF4-FFF2-40B4-BE49-F238E27FC236}">
                <a16:creationId xmlns="" xmlns:a16="http://schemas.microsoft.com/office/drawing/2014/main" id="{086B1AB9-586E-A24C-BE20-16F58B634748}"/>
              </a:ext>
            </a:extLst>
          </p:cNvPr>
          <p:cNvPicPr>
            <a:picLocks noChangeAspect="1"/>
          </p:cNvPicPr>
          <p:nvPr userDrawn="1"/>
        </p:nvPicPr>
        <p:blipFill>
          <a:blip r:embed="rId3"/>
          <a:stretch>
            <a:fillRect/>
          </a:stretch>
        </p:blipFill>
        <p:spPr>
          <a:xfrm>
            <a:off x="-29030" y="-14514"/>
            <a:ext cx="12252960" cy="1497584"/>
          </a:xfrm>
          <a:prstGeom prst="rect">
            <a:avLst/>
          </a:prstGeom>
        </p:spPr>
      </p:pic>
    </p:spTree>
    <p:extLst>
      <p:ext uri="{BB962C8B-B14F-4D97-AF65-F5344CB8AC3E}">
        <p14:creationId xmlns:p14="http://schemas.microsoft.com/office/powerpoint/2010/main" val="2464393619"/>
      </p:ext>
    </p:extLst>
  </p:cSld>
  <p:clrMapOvr>
    <a:masterClrMapping/>
  </p:clrMapOvr>
  <p:hf hdr="0" ftr="0" dt="0"/>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NTM Projection - all blue">
    <p:bg>
      <p:bgPr>
        <a:solidFill>
          <a:srgbClr val="1BA3E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70801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9" descr="logo_white_0-02.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94784" y="6230939"/>
            <a:ext cx="8974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5588000" y="6400801"/>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5560" eaLnBrk="1" fontAlgn="base" hangingPunct="1">
              <a:spcBef>
                <a:spcPct val="0"/>
              </a:spcBef>
              <a:spcAft>
                <a:spcPct val="0"/>
              </a:spcAft>
              <a:defRPr/>
            </a:pPr>
            <a:r>
              <a:rPr lang="en-US" altLang="en-US" sz="900" dirty="0" smtClean="0">
                <a:solidFill>
                  <a:srgbClr val="FFFFFF"/>
                </a:solidFill>
              </a:rPr>
              <a:t>FOR FINANCIAL PROFESSIONAL USE ONLY-NOT FOR PUBLIC DISTRIBUTION</a:t>
            </a:r>
          </a:p>
        </p:txBody>
      </p:sp>
      <p:sp>
        <p:nvSpPr>
          <p:cNvPr id="70658" name="Title Placeholder 22"/>
          <p:cNvSpPr>
            <a:spLocks noGrp="1"/>
          </p:cNvSpPr>
          <p:nvPr>
            <p:ph type="ctrTitle"/>
          </p:nvPr>
        </p:nvSpPr>
        <p:spPr bwMode="gray">
          <a:xfrm>
            <a:off x="821277" y="2687638"/>
            <a:ext cx="8775700" cy="1279525"/>
          </a:xfrm>
          <a:ln>
            <a:noFill/>
          </a:ln>
        </p:spPr>
        <p:txBody>
          <a:bodyPr wrap="square"/>
          <a:lstStyle>
            <a:lvl1pPr>
              <a:defRPr sz="3600">
                <a:solidFill>
                  <a:srgbClr val="02AEE8"/>
                </a:solidFill>
              </a:defRPr>
            </a:lvl1pPr>
          </a:lstStyle>
          <a:p>
            <a:endParaRPr lang="en-US" dirty="0"/>
          </a:p>
        </p:txBody>
      </p:sp>
      <p:sp>
        <p:nvSpPr>
          <p:cNvPr id="2" name="Rectangle 1"/>
          <p:cNvSpPr/>
          <p:nvPr userDrawn="1"/>
        </p:nvSpPr>
        <p:spPr>
          <a:xfrm>
            <a:off x="0" y="0"/>
            <a:ext cx="12192000" cy="1752600"/>
          </a:xfrm>
          <a:prstGeom prst="rect">
            <a:avLst/>
          </a:prstGeom>
          <a:solidFill>
            <a:srgbClr val="02AE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4E4"/>
              </a:solidFill>
            </a:endParaRPr>
          </a:p>
        </p:txBody>
      </p:sp>
      <p:sp>
        <p:nvSpPr>
          <p:cNvPr id="5" name="Rectangle 4"/>
          <p:cNvSpPr/>
          <p:nvPr userDrawn="1"/>
        </p:nvSpPr>
        <p:spPr>
          <a:xfrm>
            <a:off x="0" y="1454150"/>
            <a:ext cx="1524000" cy="457200"/>
          </a:xfrm>
          <a:prstGeom prst="rect">
            <a:avLst/>
          </a:prstGeom>
          <a:solidFill>
            <a:srgbClr val="A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4E4"/>
              </a:solidFill>
            </a:endParaRPr>
          </a:p>
        </p:txBody>
      </p:sp>
      <p:sp>
        <p:nvSpPr>
          <p:cNvPr id="11" name="Rectangle 10"/>
          <p:cNvSpPr/>
          <p:nvPr userDrawn="1"/>
        </p:nvSpPr>
        <p:spPr>
          <a:xfrm>
            <a:off x="1524000" y="1454150"/>
            <a:ext cx="1524000" cy="4572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4E4"/>
              </a:solidFill>
            </a:endParaRPr>
          </a:p>
        </p:txBody>
      </p:sp>
      <p:sp>
        <p:nvSpPr>
          <p:cNvPr id="12" name="Rectangle 11"/>
          <p:cNvSpPr/>
          <p:nvPr userDrawn="1"/>
        </p:nvSpPr>
        <p:spPr>
          <a:xfrm>
            <a:off x="3048000" y="1454150"/>
            <a:ext cx="1524000" cy="457200"/>
          </a:xfrm>
          <a:prstGeom prst="rect">
            <a:avLst/>
          </a:prstGeom>
          <a:solidFill>
            <a:srgbClr val="E03C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4E4"/>
              </a:solidFill>
            </a:endParaRPr>
          </a:p>
        </p:txBody>
      </p:sp>
      <p:sp>
        <p:nvSpPr>
          <p:cNvPr id="13" name="Rectangle 12"/>
          <p:cNvSpPr/>
          <p:nvPr userDrawn="1"/>
        </p:nvSpPr>
        <p:spPr>
          <a:xfrm>
            <a:off x="4572000" y="1454150"/>
            <a:ext cx="1524000" cy="457200"/>
          </a:xfrm>
          <a:prstGeom prst="rect">
            <a:avLst/>
          </a:prstGeom>
          <a:solidFill>
            <a:srgbClr val="009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4E4"/>
              </a:solidFill>
            </a:endParaRPr>
          </a:p>
        </p:txBody>
      </p:sp>
      <p:sp>
        <p:nvSpPr>
          <p:cNvPr id="14" name="Rectangle 13"/>
          <p:cNvSpPr/>
          <p:nvPr userDrawn="1"/>
        </p:nvSpPr>
        <p:spPr>
          <a:xfrm>
            <a:off x="6096000" y="1454150"/>
            <a:ext cx="1524000" cy="457200"/>
          </a:xfrm>
          <a:prstGeom prst="rect">
            <a:avLst/>
          </a:prstGeom>
          <a:solidFill>
            <a:srgbClr val="E36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4E4"/>
              </a:solidFill>
            </a:endParaRPr>
          </a:p>
        </p:txBody>
      </p:sp>
      <p:sp>
        <p:nvSpPr>
          <p:cNvPr id="15" name="Rectangle 14"/>
          <p:cNvSpPr/>
          <p:nvPr userDrawn="1"/>
        </p:nvSpPr>
        <p:spPr>
          <a:xfrm>
            <a:off x="7620000" y="1454150"/>
            <a:ext cx="1524000" cy="457200"/>
          </a:xfrm>
          <a:prstGeom prst="rect">
            <a:avLst/>
          </a:prstGeom>
          <a:solidFill>
            <a:srgbClr val="13A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4E4"/>
              </a:solidFill>
            </a:endParaRPr>
          </a:p>
        </p:txBody>
      </p:sp>
      <p:sp>
        <p:nvSpPr>
          <p:cNvPr id="16" name="Rectangle 15"/>
          <p:cNvSpPr/>
          <p:nvPr userDrawn="1"/>
        </p:nvSpPr>
        <p:spPr>
          <a:xfrm>
            <a:off x="9144000" y="1454150"/>
            <a:ext cx="1524000" cy="457200"/>
          </a:xfrm>
          <a:prstGeom prst="rect">
            <a:avLst/>
          </a:prstGeom>
          <a:solidFill>
            <a:srgbClr val="7677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4E4"/>
              </a:solidFill>
            </a:endParaRPr>
          </a:p>
        </p:txBody>
      </p:sp>
      <p:sp>
        <p:nvSpPr>
          <p:cNvPr id="17" name="Rectangle 16"/>
          <p:cNvSpPr/>
          <p:nvPr userDrawn="1"/>
        </p:nvSpPr>
        <p:spPr>
          <a:xfrm>
            <a:off x="10668000" y="1454150"/>
            <a:ext cx="1524000" cy="457200"/>
          </a:xfrm>
          <a:prstGeom prst="rect">
            <a:avLst/>
          </a:prstGeom>
          <a:solidFill>
            <a:srgbClr val="005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4E4"/>
              </a:solidFill>
            </a:endParaRP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1276" y="498475"/>
            <a:ext cx="1202267" cy="457200"/>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36384" y="498475"/>
            <a:ext cx="4344416" cy="441960"/>
          </a:xfrm>
          <a:prstGeom prst="rect">
            <a:avLst/>
          </a:prstGeom>
        </p:spPr>
      </p:pic>
    </p:spTree>
    <p:extLst>
      <p:ext uri="{BB962C8B-B14F-4D97-AF65-F5344CB8AC3E}">
        <p14:creationId xmlns:p14="http://schemas.microsoft.com/office/powerpoint/2010/main" val="1885559471"/>
      </p:ext>
    </p:extLst>
  </p:cSld>
  <p:clrMapOvr>
    <a:masterClrMapping/>
  </p:clrMapOvr>
  <p:timing>
    <p:tnLst>
      <p:par>
        <p:cTn id="1" dur="indefinite" restart="never" nodeType="tmRoot"/>
      </p:par>
    </p:tnLst>
  </p:timing>
  <p:hf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276078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535656"/>
            <a:ext cx="10363200" cy="1362075"/>
          </a:xfrm>
        </p:spPr>
        <p:txBody>
          <a:bodyPr wrap="square"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6827" indent="0">
              <a:buNone/>
              <a:defRPr sz="1800"/>
            </a:lvl2pPr>
            <a:lvl3pPr marL="913651" indent="0">
              <a:buNone/>
              <a:defRPr sz="1600"/>
            </a:lvl3pPr>
            <a:lvl4pPr marL="1370479" indent="0">
              <a:buNone/>
              <a:defRPr sz="1400"/>
            </a:lvl4pPr>
            <a:lvl5pPr marL="1827303" indent="0">
              <a:buNone/>
              <a:defRPr sz="1400"/>
            </a:lvl5pPr>
            <a:lvl6pPr marL="2284131" indent="0">
              <a:buNone/>
              <a:defRPr sz="1400"/>
            </a:lvl6pPr>
            <a:lvl7pPr marL="2740955" indent="0">
              <a:buNone/>
              <a:defRPr sz="1400"/>
            </a:lvl7pPr>
            <a:lvl8pPr marL="3197782" indent="0">
              <a:buNone/>
              <a:defRPr sz="1400"/>
            </a:lvl8pPr>
            <a:lvl9pPr marL="3654606" indent="0">
              <a:buNone/>
              <a:defRPr sz="1400"/>
            </a:lvl9pPr>
          </a:lstStyle>
          <a:p>
            <a:pPr lvl="0"/>
            <a:r>
              <a:rPr lang="en-US" smtClean="0"/>
              <a:t>Click to edit Master text styles</a:t>
            </a:r>
          </a:p>
        </p:txBody>
      </p:sp>
    </p:spTree>
    <p:extLst>
      <p:ext uri="{BB962C8B-B14F-4D97-AF65-F5344CB8AC3E}">
        <p14:creationId xmlns:p14="http://schemas.microsoft.com/office/powerpoint/2010/main" val="309919027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2372" y="1352550"/>
            <a:ext cx="5262033"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6" y="1352550"/>
            <a:ext cx="5264151" cy="4637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749023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400" b="1"/>
            </a:lvl1pPr>
            <a:lvl2pPr marL="456827" indent="0">
              <a:buNone/>
              <a:defRPr sz="2000" b="1"/>
            </a:lvl2pPr>
            <a:lvl3pPr marL="913651" indent="0">
              <a:buNone/>
              <a:defRPr sz="1800" b="1"/>
            </a:lvl3pPr>
            <a:lvl4pPr marL="1370479" indent="0">
              <a:buNone/>
              <a:defRPr sz="1600" b="1"/>
            </a:lvl4pPr>
            <a:lvl5pPr marL="1827303" indent="0">
              <a:buNone/>
              <a:defRPr sz="1600" b="1"/>
            </a:lvl5pPr>
            <a:lvl6pPr marL="2284131" indent="0">
              <a:buNone/>
              <a:defRPr sz="1600" b="1"/>
            </a:lvl6pPr>
            <a:lvl7pPr marL="2740955" indent="0">
              <a:buNone/>
              <a:defRPr sz="1600" b="1"/>
            </a:lvl7pPr>
            <a:lvl8pPr marL="3197782" indent="0">
              <a:buNone/>
              <a:defRPr sz="1600" b="1"/>
            </a:lvl8pPr>
            <a:lvl9pPr marL="365460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7" y="1535113"/>
            <a:ext cx="5389033" cy="639762"/>
          </a:xfrm>
        </p:spPr>
        <p:txBody>
          <a:bodyPr anchor="b"/>
          <a:lstStyle>
            <a:lvl1pPr marL="0" indent="0">
              <a:buNone/>
              <a:defRPr sz="2400" b="1"/>
            </a:lvl1pPr>
            <a:lvl2pPr marL="456827" indent="0">
              <a:buNone/>
              <a:defRPr sz="2000" b="1"/>
            </a:lvl2pPr>
            <a:lvl3pPr marL="913651" indent="0">
              <a:buNone/>
              <a:defRPr sz="1800" b="1"/>
            </a:lvl3pPr>
            <a:lvl4pPr marL="1370479" indent="0">
              <a:buNone/>
              <a:defRPr sz="1600" b="1"/>
            </a:lvl4pPr>
            <a:lvl5pPr marL="1827303" indent="0">
              <a:buNone/>
              <a:defRPr sz="1600" b="1"/>
            </a:lvl5pPr>
            <a:lvl6pPr marL="2284131" indent="0">
              <a:buNone/>
              <a:defRPr sz="1600" b="1"/>
            </a:lvl6pPr>
            <a:lvl7pPr marL="2740955" indent="0">
              <a:buNone/>
              <a:defRPr sz="1600" b="1"/>
            </a:lvl7pPr>
            <a:lvl8pPr marL="3197782" indent="0">
              <a:buNone/>
              <a:defRPr sz="1600" b="1"/>
            </a:lvl8pPr>
            <a:lvl9pPr marL="365460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5294552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140987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775979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6" y="273050"/>
            <a:ext cx="4011084"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6" y="1435101"/>
            <a:ext cx="4011084" cy="4691063"/>
          </a:xfrm>
        </p:spPr>
        <p:txBody>
          <a:bodyPr/>
          <a:lstStyle>
            <a:lvl1pPr marL="0" indent="0">
              <a:buNone/>
              <a:defRPr sz="1400"/>
            </a:lvl1pPr>
            <a:lvl2pPr marL="456827" indent="0">
              <a:buNone/>
              <a:defRPr sz="1200"/>
            </a:lvl2pPr>
            <a:lvl3pPr marL="913651" indent="0">
              <a:buNone/>
              <a:defRPr sz="1000"/>
            </a:lvl3pPr>
            <a:lvl4pPr marL="1370479" indent="0">
              <a:buNone/>
              <a:defRPr sz="900"/>
            </a:lvl4pPr>
            <a:lvl5pPr marL="1827303" indent="0">
              <a:buNone/>
              <a:defRPr sz="900"/>
            </a:lvl5pPr>
            <a:lvl6pPr marL="2284131" indent="0">
              <a:buNone/>
              <a:defRPr sz="900"/>
            </a:lvl6pPr>
            <a:lvl7pPr marL="2740955" indent="0">
              <a:buNone/>
              <a:defRPr sz="900"/>
            </a:lvl7pPr>
            <a:lvl8pPr marL="3197782" indent="0">
              <a:buNone/>
              <a:defRPr sz="900"/>
            </a:lvl8pPr>
            <a:lvl9pPr marL="3654606" indent="0">
              <a:buNone/>
              <a:defRPr sz="900"/>
            </a:lvl9pPr>
          </a:lstStyle>
          <a:p>
            <a:pPr lvl="0"/>
            <a:r>
              <a:rPr lang="en-US" smtClean="0"/>
              <a:t>Click to edit Master text styles</a:t>
            </a:r>
          </a:p>
        </p:txBody>
      </p:sp>
    </p:spTree>
    <p:extLst>
      <p:ext uri="{BB962C8B-B14F-4D97-AF65-F5344CB8AC3E}">
        <p14:creationId xmlns:p14="http://schemas.microsoft.com/office/powerpoint/2010/main" val="29758232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6827" indent="0">
              <a:buNone/>
              <a:defRPr sz="2800"/>
            </a:lvl2pPr>
            <a:lvl3pPr marL="913651" indent="0">
              <a:buNone/>
              <a:defRPr sz="2400"/>
            </a:lvl3pPr>
            <a:lvl4pPr marL="1370479" indent="0">
              <a:buNone/>
              <a:defRPr sz="2000"/>
            </a:lvl4pPr>
            <a:lvl5pPr marL="1827303" indent="0">
              <a:buNone/>
              <a:defRPr sz="2000"/>
            </a:lvl5pPr>
            <a:lvl6pPr marL="2284131" indent="0">
              <a:buNone/>
              <a:defRPr sz="2000"/>
            </a:lvl6pPr>
            <a:lvl7pPr marL="2740955" indent="0">
              <a:buNone/>
              <a:defRPr sz="2000"/>
            </a:lvl7pPr>
            <a:lvl8pPr marL="3197782" indent="0">
              <a:buNone/>
              <a:defRPr sz="2000"/>
            </a:lvl8pPr>
            <a:lvl9pPr marL="3654606"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6827" indent="0">
              <a:buNone/>
              <a:defRPr sz="1200"/>
            </a:lvl2pPr>
            <a:lvl3pPr marL="913651" indent="0">
              <a:buNone/>
              <a:defRPr sz="1000"/>
            </a:lvl3pPr>
            <a:lvl4pPr marL="1370479" indent="0">
              <a:buNone/>
              <a:defRPr sz="900"/>
            </a:lvl4pPr>
            <a:lvl5pPr marL="1827303" indent="0">
              <a:buNone/>
              <a:defRPr sz="900"/>
            </a:lvl5pPr>
            <a:lvl6pPr marL="2284131" indent="0">
              <a:buNone/>
              <a:defRPr sz="900"/>
            </a:lvl6pPr>
            <a:lvl7pPr marL="2740955" indent="0">
              <a:buNone/>
              <a:defRPr sz="900"/>
            </a:lvl7pPr>
            <a:lvl8pPr marL="3197782" indent="0">
              <a:buNone/>
              <a:defRPr sz="900"/>
            </a:lvl8pPr>
            <a:lvl9pPr marL="3654606" indent="0">
              <a:buNone/>
              <a:defRPr sz="900"/>
            </a:lvl9pPr>
          </a:lstStyle>
          <a:p>
            <a:pPr lvl="0"/>
            <a:r>
              <a:rPr lang="en-US" smtClean="0"/>
              <a:t>Click to edit Master text styles</a:t>
            </a:r>
          </a:p>
        </p:txBody>
      </p:sp>
    </p:spTree>
    <p:extLst>
      <p:ext uri="{BB962C8B-B14F-4D97-AF65-F5344CB8AC3E}">
        <p14:creationId xmlns:p14="http://schemas.microsoft.com/office/powerpoint/2010/main" val="371767849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2364886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9944" y="552450"/>
            <a:ext cx="2681817" cy="54371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32377" y="552450"/>
            <a:ext cx="7844367" cy="54371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3425151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One Life">
    <p:spTree>
      <p:nvGrpSpPr>
        <p:cNvPr id="1" name=""/>
        <p:cNvGrpSpPr/>
        <p:nvPr/>
      </p:nvGrpSpPr>
      <p:grpSpPr>
        <a:xfrm>
          <a:off x="0" y="0"/>
          <a:ext cx="0" cy="0"/>
          <a:chOff x="0" y="0"/>
          <a:chExt cx="0" cy="0"/>
        </a:xfrm>
      </p:grpSpPr>
      <p:sp>
        <p:nvSpPr>
          <p:cNvPr id="2" name="Title 1"/>
          <p:cNvSpPr>
            <a:spLocks noGrp="1"/>
          </p:cNvSpPr>
          <p:nvPr>
            <p:ph type="title"/>
          </p:nvPr>
        </p:nvSpPr>
        <p:spPr>
          <a:xfrm>
            <a:off x="706973" y="739775"/>
            <a:ext cx="10727267" cy="306388"/>
          </a:xfrm>
        </p:spPr>
        <p:txBody>
          <a:bodyPr/>
          <a:lstStyle/>
          <a:p>
            <a:r>
              <a:rPr lang="en-US" smtClean="0"/>
              <a:t>Click to edit Master title style</a:t>
            </a:r>
            <a:endParaRPr lang="en-US"/>
          </a:p>
        </p:txBody>
      </p:sp>
      <p:sp>
        <p:nvSpPr>
          <p:cNvPr id="3" name="Content Placeholder 2"/>
          <p:cNvSpPr>
            <a:spLocks noGrp="1"/>
          </p:cNvSpPr>
          <p:nvPr>
            <p:ph idx="1"/>
          </p:nvPr>
        </p:nvSpPr>
        <p:spPr>
          <a:xfrm>
            <a:off x="732373" y="1603379"/>
            <a:ext cx="10727267" cy="43959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ubtitle 2"/>
          <p:cNvSpPr>
            <a:spLocks noGrp="1"/>
          </p:cNvSpPr>
          <p:nvPr>
            <p:ph type="subTitle" idx="15"/>
          </p:nvPr>
        </p:nvSpPr>
        <p:spPr>
          <a:xfrm>
            <a:off x="731520" y="1055195"/>
            <a:ext cx="10728960" cy="215444"/>
          </a:xfrm>
          <a:prstGeom prst="rect">
            <a:avLst/>
          </a:prstGeom>
        </p:spPr>
        <p:txBody>
          <a:bodyPr/>
          <a:lstStyle>
            <a:lvl1pPr marL="0" indent="0" algn="l">
              <a:buNone/>
              <a:defRPr sz="1400">
                <a:solidFill>
                  <a:srgbClr val="0087BC"/>
                </a:solidFill>
                <a:latin typeface="Century Gothic" pitchFamily="34" charset="0"/>
              </a:defRPr>
            </a:lvl1pPr>
            <a:lvl2pPr marL="456721" indent="0" algn="ctr">
              <a:buNone/>
              <a:defRPr>
                <a:solidFill>
                  <a:schemeClr val="tx1">
                    <a:tint val="75000"/>
                  </a:schemeClr>
                </a:solidFill>
              </a:defRPr>
            </a:lvl2pPr>
            <a:lvl3pPr marL="913437" indent="0" algn="ctr">
              <a:buNone/>
              <a:defRPr>
                <a:solidFill>
                  <a:schemeClr val="tx1">
                    <a:tint val="75000"/>
                  </a:schemeClr>
                </a:solidFill>
              </a:defRPr>
            </a:lvl3pPr>
            <a:lvl4pPr marL="1370158" indent="0" algn="ctr">
              <a:buNone/>
              <a:defRPr>
                <a:solidFill>
                  <a:schemeClr val="tx1">
                    <a:tint val="75000"/>
                  </a:schemeClr>
                </a:solidFill>
              </a:defRPr>
            </a:lvl4pPr>
            <a:lvl5pPr marL="1826876" indent="0" algn="ctr">
              <a:buNone/>
              <a:defRPr>
                <a:solidFill>
                  <a:schemeClr val="tx1">
                    <a:tint val="75000"/>
                  </a:schemeClr>
                </a:solidFill>
              </a:defRPr>
            </a:lvl5pPr>
            <a:lvl6pPr marL="2283597" indent="0" algn="ctr">
              <a:buNone/>
              <a:defRPr>
                <a:solidFill>
                  <a:schemeClr val="tx1">
                    <a:tint val="75000"/>
                  </a:schemeClr>
                </a:solidFill>
              </a:defRPr>
            </a:lvl6pPr>
            <a:lvl7pPr marL="2740313" indent="0" algn="ctr">
              <a:buNone/>
              <a:defRPr>
                <a:solidFill>
                  <a:schemeClr val="tx1">
                    <a:tint val="75000"/>
                  </a:schemeClr>
                </a:solidFill>
              </a:defRPr>
            </a:lvl7pPr>
            <a:lvl8pPr marL="3197034" indent="0" algn="ctr">
              <a:buNone/>
              <a:defRPr>
                <a:solidFill>
                  <a:schemeClr val="tx1">
                    <a:tint val="75000"/>
                  </a:schemeClr>
                </a:solidFill>
              </a:defRPr>
            </a:lvl8pPr>
            <a:lvl9pPr marL="3653752" indent="0" algn="ctr">
              <a:buNone/>
              <a:defRPr>
                <a:solidFill>
                  <a:schemeClr val="tx1">
                    <a:tint val="75000"/>
                  </a:schemeClr>
                </a:solidFill>
              </a:defRPr>
            </a:lvl9pPr>
          </a:lstStyle>
          <a:p>
            <a:r>
              <a:rPr lang="en-CA" smtClean="0"/>
              <a:t>Click to edit Master subtitle style</a:t>
            </a:r>
            <a:endParaRPr lang="en-US" dirty="0"/>
          </a:p>
        </p:txBody>
      </p:sp>
      <p:sp>
        <p:nvSpPr>
          <p:cNvPr id="7" name="Text Placeholder 14"/>
          <p:cNvSpPr>
            <a:spLocks noGrp="1"/>
          </p:cNvSpPr>
          <p:nvPr>
            <p:ph type="body" sz="quarter" idx="14"/>
          </p:nvPr>
        </p:nvSpPr>
        <p:spPr>
          <a:xfrm>
            <a:off x="731520" y="6164224"/>
            <a:ext cx="10302240" cy="123111"/>
          </a:xfrm>
        </p:spPr>
        <p:txBody>
          <a:bodyPr>
            <a:spAutoFit/>
          </a:bodyPr>
          <a:lstStyle>
            <a:lvl1pPr marL="0" indent="0">
              <a:buNone/>
              <a:defRPr sz="800"/>
            </a:lvl1pPr>
            <a:lvl2pPr marL="190302" indent="0">
              <a:buNone/>
              <a:defRPr sz="800"/>
            </a:lvl2pPr>
            <a:lvl3pPr marL="361569" indent="0">
              <a:buNone/>
              <a:defRPr sz="800"/>
            </a:lvl3pPr>
            <a:lvl4pPr marL="494779" indent="0">
              <a:buNone/>
              <a:defRPr sz="800"/>
            </a:lvl4pPr>
            <a:lvl5pPr marL="647018" indent="0">
              <a:buNone/>
              <a:defRPr sz="800"/>
            </a:lvl5pPr>
          </a:lstStyle>
          <a:p>
            <a:pPr lvl="0"/>
            <a:r>
              <a:rPr lang="en-CA" dirty="0" smtClean="0"/>
              <a:t>Click to edit Master text styles</a:t>
            </a:r>
          </a:p>
        </p:txBody>
      </p:sp>
      <p:sp>
        <p:nvSpPr>
          <p:cNvPr id="6" name="Slide Number Placeholder 3"/>
          <p:cNvSpPr>
            <a:spLocks noGrp="1"/>
          </p:cNvSpPr>
          <p:nvPr>
            <p:ph type="sldNum" sz="quarter" idx="16"/>
          </p:nvPr>
        </p:nvSpPr>
        <p:spPr>
          <a:xfrm>
            <a:off x="8737600" y="6356351"/>
            <a:ext cx="2844800" cy="366713"/>
          </a:xfrm>
          <a:prstGeom prst="rect">
            <a:avLst/>
          </a:prstGeom>
        </p:spPr>
        <p:txBody>
          <a:bodyPr vert="horz" lIns="91440" tIns="45720" rIns="91440" bIns="45720" rtlCol="0" anchor="ctr"/>
          <a:lstStyle>
            <a:lvl1pPr algn="r">
              <a:defRPr sz="1200">
                <a:solidFill>
                  <a:schemeClr val="tx1">
                    <a:tint val="75000"/>
                  </a:schemeClr>
                </a:solidFill>
                <a:latin typeface="Arial" charset="0"/>
              </a:defRPr>
            </a:lvl1pPr>
          </a:lstStyle>
          <a:p>
            <a:pPr fontAlgn="base">
              <a:spcBef>
                <a:spcPct val="0"/>
              </a:spcBef>
              <a:spcAft>
                <a:spcPct val="0"/>
              </a:spcAft>
              <a:defRPr/>
            </a:pPr>
            <a:fld id="{49989141-90DD-4DCC-9125-BA016BC35D2B}" type="slidenum">
              <a:rPr lang="en-US">
                <a:solidFill>
                  <a:srgbClr val="000000">
                    <a:tint val="75000"/>
                  </a:srgbClr>
                </a:solidFill>
              </a:rPr>
              <a:pPr fontAlgn="base">
                <a:spcBef>
                  <a:spcPct val="0"/>
                </a:spcBef>
                <a:spcAft>
                  <a:spcPct val="0"/>
                </a:spcAft>
                <a:defRPr/>
              </a:pPr>
              <a:t>‹#›</a:t>
            </a:fld>
            <a:endParaRPr lang="en-US" dirty="0">
              <a:solidFill>
                <a:srgbClr val="000000">
                  <a:tint val="75000"/>
                </a:srgbClr>
              </a:solidFill>
            </a:endParaRPr>
          </a:p>
        </p:txBody>
      </p:sp>
    </p:spTree>
    <p:extLst>
      <p:ext uri="{BB962C8B-B14F-4D97-AF65-F5344CB8AC3E}">
        <p14:creationId xmlns:p14="http://schemas.microsoft.com/office/powerpoint/2010/main" val="415880220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6539"/>
            <a:ext cx="11275712" cy="4672584"/>
          </a:xfrm>
        </p:spPr>
        <p:txBody>
          <a:bodyPr>
            <a:noAutofit/>
          </a:bodyPr>
          <a:lstStyle>
            <a:lvl1pPr>
              <a:lnSpc>
                <a:spcPct val="100000"/>
              </a:lnSpc>
              <a:defRPr sz="1800"/>
            </a:lvl1pPr>
            <a:lvl2pPr>
              <a:lnSpc>
                <a:spcPct val="100000"/>
              </a:lnSpc>
              <a:defRPr sz="1800"/>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itle 12"/>
          <p:cNvSpPr>
            <a:spLocks noGrp="1"/>
          </p:cNvSpPr>
          <p:nvPr>
            <p:ph type="title"/>
          </p:nvPr>
        </p:nvSpPr>
        <p:spPr>
          <a:xfrm>
            <a:off x="457200" y="165101"/>
            <a:ext cx="11277600" cy="647699"/>
          </a:xfrm>
        </p:spPr>
        <p:txBody>
          <a:bodyPr>
            <a:noAutofit/>
          </a:bodyPr>
          <a:lstStyle>
            <a:lvl1pPr>
              <a:defRPr sz="2200" baseline="0"/>
            </a:lvl1pPr>
          </a:lstStyle>
          <a:p>
            <a:r>
              <a:rPr lang="en-US" smtClean="0"/>
              <a:t>Click to edit Master title style</a:t>
            </a:r>
            <a:endParaRPr lang="en-US" dirty="0"/>
          </a:p>
        </p:txBody>
      </p:sp>
      <p:sp>
        <p:nvSpPr>
          <p:cNvPr id="5" name="Text Placeholder 4"/>
          <p:cNvSpPr>
            <a:spLocks noGrp="1"/>
          </p:cNvSpPr>
          <p:nvPr>
            <p:ph type="body" sz="quarter" idx="13"/>
          </p:nvPr>
        </p:nvSpPr>
        <p:spPr>
          <a:xfrm>
            <a:off x="1272766" y="6220267"/>
            <a:ext cx="7659201" cy="492125"/>
          </a:xfrm>
        </p:spPr>
        <p:txBody>
          <a:bodyPr anchor="b">
            <a:normAutofit/>
          </a:bodyPr>
          <a:lstStyle>
            <a:lvl1pPr marL="0" indent="0">
              <a:spcBef>
                <a:spcPts val="0"/>
              </a:spcBef>
              <a:buFontTx/>
              <a:buNone/>
              <a:defRPr lang="en-US" sz="600" kern="1200" dirty="0">
                <a:solidFill>
                  <a:schemeClr val="tx1">
                    <a:tint val="75000"/>
                  </a:schemeClr>
                </a:solidFill>
                <a:latin typeface="+mn-lt"/>
                <a:ea typeface="+mn-ea"/>
                <a:cs typeface="+mn-cs"/>
              </a:defRPr>
            </a:lvl1pPr>
          </a:lstStyle>
          <a:p>
            <a:pPr lvl="0"/>
            <a:r>
              <a:rPr lang="en-US" smtClean="0"/>
              <a:t>Click to edit Master text styles</a:t>
            </a:r>
          </a:p>
        </p:txBody>
      </p:sp>
      <p:sp>
        <p:nvSpPr>
          <p:cNvPr id="4" name="Text Placeholder 3"/>
          <p:cNvSpPr>
            <a:spLocks noGrp="1"/>
          </p:cNvSpPr>
          <p:nvPr>
            <p:ph type="body" sz="quarter" idx="14"/>
          </p:nvPr>
        </p:nvSpPr>
        <p:spPr>
          <a:xfrm>
            <a:off x="457202" y="868680"/>
            <a:ext cx="11275713" cy="502920"/>
          </a:xfrm>
        </p:spPr>
        <p:txBody>
          <a:bodyPr/>
          <a:lstStyle>
            <a:lvl1pPr marL="0" indent="0">
              <a:spcBef>
                <a:spcPts val="0"/>
              </a:spcBef>
              <a:buFontTx/>
              <a:buNone/>
              <a:defRPr sz="1400" baseline="0"/>
            </a:lvl1pPr>
          </a:lstStyle>
          <a:p>
            <a:pPr lvl="0"/>
            <a:r>
              <a:rPr lang="en-US" smtClean="0"/>
              <a:t>Click to edit Master text styles</a:t>
            </a:r>
          </a:p>
        </p:txBody>
      </p:sp>
      <p:sp>
        <p:nvSpPr>
          <p:cNvPr id="6" name="Slide Number Placeholder 3"/>
          <p:cNvSpPr>
            <a:spLocks noGrp="1"/>
          </p:cNvSpPr>
          <p:nvPr>
            <p:ph type="sldNum" sz="quarter" idx="15"/>
          </p:nvPr>
        </p:nvSpPr>
        <p:spPr>
          <a:xfrm>
            <a:off x="8737600" y="6356351"/>
            <a:ext cx="2844800" cy="366713"/>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defRPr>
            </a:lvl1pPr>
          </a:lstStyle>
          <a:p>
            <a:pPr fontAlgn="base">
              <a:spcBef>
                <a:spcPct val="0"/>
              </a:spcBef>
              <a:spcAft>
                <a:spcPct val="0"/>
              </a:spcAft>
              <a:defRPr/>
            </a:pPr>
            <a:fld id="{7FD08E9F-FCD6-4A14-A6F0-FA9094485A1B}" type="slidenum">
              <a:rPr lang="en-US">
                <a:solidFill>
                  <a:srgbClr val="000000">
                    <a:tint val="75000"/>
                  </a:srgbClr>
                </a:solidFill>
              </a:rPr>
              <a:pPr fontAlgn="base">
                <a:spcBef>
                  <a:spcPct val="0"/>
                </a:spcBef>
                <a:spcAft>
                  <a:spcPct val="0"/>
                </a:spcAft>
                <a:defRPr/>
              </a:pPr>
              <a:t>‹#›</a:t>
            </a:fld>
            <a:endParaRPr lang="en-US" dirty="0">
              <a:solidFill>
                <a:srgbClr val="000000">
                  <a:tint val="75000"/>
                </a:srgbClr>
              </a:solidFill>
            </a:endParaRPr>
          </a:p>
        </p:txBody>
      </p:sp>
    </p:spTree>
    <p:extLst>
      <p:ext uri="{BB962C8B-B14F-4D97-AF65-F5344CB8AC3E}">
        <p14:creationId xmlns:p14="http://schemas.microsoft.com/office/powerpoint/2010/main" val="1612200885"/>
      </p:ext>
    </p:extLst>
  </p:cSld>
  <p:clrMapOvr>
    <a:masterClrMapping/>
  </p:clrMapOvr>
  <p:transition spd="med">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6539"/>
            <a:ext cx="11275712" cy="4672584"/>
          </a:xfrm>
        </p:spPr>
        <p:txBody>
          <a:bodyPr>
            <a:noAutofit/>
          </a:bodyPr>
          <a:lstStyle>
            <a:lvl1pPr>
              <a:lnSpc>
                <a:spcPct val="100000"/>
              </a:lnSpc>
              <a:defRPr sz="1800"/>
            </a:lvl1pPr>
            <a:lvl2pPr>
              <a:lnSpc>
                <a:spcPct val="100000"/>
              </a:lnSpc>
              <a:defRPr sz="1800"/>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itle 12"/>
          <p:cNvSpPr>
            <a:spLocks noGrp="1"/>
          </p:cNvSpPr>
          <p:nvPr>
            <p:ph type="title"/>
          </p:nvPr>
        </p:nvSpPr>
        <p:spPr>
          <a:xfrm>
            <a:off x="457200" y="165101"/>
            <a:ext cx="11277600" cy="647699"/>
          </a:xfrm>
        </p:spPr>
        <p:txBody>
          <a:bodyPr>
            <a:noAutofit/>
          </a:bodyPr>
          <a:lstStyle>
            <a:lvl1pPr>
              <a:defRPr sz="2200" baseline="0"/>
            </a:lvl1pPr>
          </a:lstStyle>
          <a:p>
            <a:r>
              <a:rPr lang="en-US" smtClean="0"/>
              <a:t>Click to edit Master title style</a:t>
            </a:r>
            <a:endParaRPr lang="en-US" dirty="0"/>
          </a:p>
        </p:txBody>
      </p:sp>
      <p:sp>
        <p:nvSpPr>
          <p:cNvPr id="5" name="Text Placeholder 4"/>
          <p:cNvSpPr>
            <a:spLocks noGrp="1"/>
          </p:cNvSpPr>
          <p:nvPr>
            <p:ph type="body" sz="quarter" idx="13"/>
          </p:nvPr>
        </p:nvSpPr>
        <p:spPr>
          <a:xfrm>
            <a:off x="1272766" y="6220267"/>
            <a:ext cx="7659201" cy="492125"/>
          </a:xfrm>
        </p:spPr>
        <p:txBody>
          <a:bodyPr anchor="b">
            <a:normAutofit/>
          </a:bodyPr>
          <a:lstStyle>
            <a:lvl1pPr marL="0" indent="0">
              <a:spcBef>
                <a:spcPts val="0"/>
              </a:spcBef>
              <a:buFontTx/>
              <a:buNone/>
              <a:defRPr lang="en-US" sz="600" kern="1200" dirty="0">
                <a:solidFill>
                  <a:schemeClr val="tx1">
                    <a:tint val="75000"/>
                  </a:schemeClr>
                </a:solidFill>
                <a:latin typeface="+mn-lt"/>
                <a:ea typeface="+mn-ea"/>
                <a:cs typeface="+mn-cs"/>
              </a:defRPr>
            </a:lvl1pPr>
          </a:lstStyle>
          <a:p>
            <a:pPr lvl="0"/>
            <a:r>
              <a:rPr lang="en-US" smtClean="0"/>
              <a:t>Click to edit Master text styles</a:t>
            </a:r>
          </a:p>
        </p:txBody>
      </p:sp>
      <p:sp>
        <p:nvSpPr>
          <p:cNvPr id="4" name="Text Placeholder 3"/>
          <p:cNvSpPr>
            <a:spLocks noGrp="1"/>
          </p:cNvSpPr>
          <p:nvPr>
            <p:ph type="body" sz="quarter" idx="14"/>
          </p:nvPr>
        </p:nvSpPr>
        <p:spPr>
          <a:xfrm>
            <a:off x="457202" y="868680"/>
            <a:ext cx="11275713" cy="502920"/>
          </a:xfrm>
        </p:spPr>
        <p:txBody>
          <a:bodyPr/>
          <a:lstStyle>
            <a:lvl1pPr marL="0" indent="0">
              <a:spcBef>
                <a:spcPts val="0"/>
              </a:spcBef>
              <a:buFontTx/>
              <a:buNone/>
              <a:defRPr sz="1400" baseline="0"/>
            </a:lvl1pPr>
          </a:lstStyle>
          <a:p>
            <a:pPr lvl="0"/>
            <a:r>
              <a:rPr lang="en-US" smtClean="0"/>
              <a:t>Click to edit Master text styles</a:t>
            </a:r>
          </a:p>
        </p:txBody>
      </p:sp>
      <p:sp>
        <p:nvSpPr>
          <p:cNvPr id="6" name="Slide Number Placeholder 3"/>
          <p:cNvSpPr>
            <a:spLocks noGrp="1"/>
          </p:cNvSpPr>
          <p:nvPr>
            <p:ph type="sldNum" sz="quarter" idx="15"/>
          </p:nvPr>
        </p:nvSpPr>
        <p:spPr>
          <a:xfrm>
            <a:off x="8737600" y="6356351"/>
            <a:ext cx="2844800" cy="366713"/>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defRPr>
            </a:lvl1pPr>
          </a:lstStyle>
          <a:p>
            <a:pPr fontAlgn="base">
              <a:spcBef>
                <a:spcPct val="0"/>
              </a:spcBef>
              <a:spcAft>
                <a:spcPct val="0"/>
              </a:spcAft>
              <a:defRPr/>
            </a:pPr>
            <a:fld id="{E0E551EB-ACD5-44FE-8756-E751FDDFC72D}" type="slidenum">
              <a:rPr lang="en-US">
                <a:solidFill>
                  <a:srgbClr val="000000">
                    <a:tint val="75000"/>
                  </a:srgbClr>
                </a:solidFill>
              </a:rPr>
              <a:pPr fontAlgn="base">
                <a:spcBef>
                  <a:spcPct val="0"/>
                </a:spcBef>
                <a:spcAft>
                  <a:spcPct val="0"/>
                </a:spcAft>
                <a:defRPr/>
              </a:pPr>
              <a:t>‹#›</a:t>
            </a:fld>
            <a:endParaRPr lang="en-US" dirty="0">
              <a:solidFill>
                <a:srgbClr val="000000">
                  <a:tint val="75000"/>
                </a:srgbClr>
              </a:solidFill>
            </a:endParaRPr>
          </a:p>
        </p:txBody>
      </p:sp>
    </p:spTree>
    <p:extLst>
      <p:ext uri="{BB962C8B-B14F-4D97-AF65-F5344CB8AC3E}">
        <p14:creationId xmlns:p14="http://schemas.microsoft.com/office/powerpoint/2010/main" val="1636651684"/>
      </p:ext>
    </p:extLst>
  </p:cSld>
  <p:clrMapOvr>
    <a:masterClrMapping/>
  </p:clrMapOvr>
  <p:transition spd="med">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8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6539"/>
            <a:ext cx="11275712" cy="4672584"/>
          </a:xfrm>
        </p:spPr>
        <p:txBody>
          <a:bodyPr>
            <a:noAutofit/>
          </a:bodyPr>
          <a:lstStyle>
            <a:lvl1pPr>
              <a:lnSpc>
                <a:spcPct val="100000"/>
              </a:lnSpc>
              <a:defRPr sz="1800"/>
            </a:lvl1pPr>
            <a:lvl2pPr>
              <a:lnSpc>
                <a:spcPct val="100000"/>
              </a:lnSpc>
              <a:defRPr sz="1800"/>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itle 12"/>
          <p:cNvSpPr>
            <a:spLocks noGrp="1"/>
          </p:cNvSpPr>
          <p:nvPr>
            <p:ph type="title"/>
          </p:nvPr>
        </p:nvSpPr>
        <p:spPr>
          <a:xfrm>
            <a:off x="457200" y="165101"/>
            <a:ext cx="11277600" cy="647699"/>
          </a:xfrm>
        </p:spPr>
        <p:txBody>
          <a:bodyPr>
            <a:noAutofit/>
          </a:bodyPr>
          <a:lstStyle>
            <a:lvl1pPr>
              <a:defRPr sz="2200" baseline="0"/>
            </a:lvl1pPr>
          </a:lstStyle>
          <a:p>
            <a:r>
              <a:rPr lang="en-US" smtClean="0"/>
              <a:t>Click to edit Master title style</a:t>
            </a:r>
            <a:endParaRPr lang="en-US" dirty="0"/>
          </a:p>
        </p:txBody>
      </p:sp>
      <p:sp>
        <p:nvSpPr>
          <p:cNvPr id="5" name="Text Placeholder 4"/>
          <p:cNvSpPr>
            <a:spLocks noGrp="1"/>
          </p:cNvSpPr>
          <p:nvPr>
            <p:ph type="body" sz="quarter" idx="13"/>
          </p:nvPr>
        </p:nvSpPr>
        <p:spPr>
          <a:xfrm>
            <a:off x="1272766" y="6220267"/>
            <a:ext cx="7659201" cy="492125"/>
          </a:xfrm>
        </p:spPr>
        <p:txBody>
          <a:bodyPr anchor="b">
            <a:normAutofit/>
          </a:bodyPr>
          <a:lstStyle>
            <a:lvl1pPr marL="0" indent="0">
              <a:spcBef>
                <a:spcPts val="0"/>
              </a:spcBef>
              <a:buFontTx/>
              <a:buNone/>
              <a:defRPr lang="en-US" sz="600" kern="1200" dirty="0">
                <a:solidFill>
                  <a:schemeClr val="tx1">
                    <a:tint val="75000"/>
                  </a:schemeClr>
                </a:solidFill>
                <a:latin typeface="+mn-lt"/>
                <a:ea typeface="+mn-ea"/>
                <a:cs typeface="+mn-cs"/>
              </a:defRPr>
            </a:lvl1pPr>
          </a:lstStyle>
          <a:p>
            <a:pPr lvl="0"/>
            <a:r>
              <a:rPr lang="en-US" smtClean="0"/>
              <a:t>Click to edit Master text styles</a:t>
            </a:r>
          </a:p>
        </p:txBody>
      </p:sp>
      <p:sp>
        <p:nvSpPr>
          <p:cNvPr id="4" name="Text Placeholder 3"/>
          <p:cNvSpPr>
            <a:spLocks noGrp="1"/>
          </p:cNvSpPr>
          <p:nvPr>
            <p:ph type="body" sz="quarter" idx="14"/>
          </p:nvPr>
        </p:nvSpPr>
        <p:spPr>
          <a:xfrm>
            <a:off x="457202" y="868680"/>
            <a:ext cx="11275713" cy="502920"/>
          </a:xfrm>
        </p:spPr>
        <p:txBody>
          <a:bodyPr/>
          <a:lstStyle>
            <a:lvl1pPr marL="0" indent="0">
              <a:spcBef>
                <a:spcPts val="0"/>
              </a:spcBef>
              <a:buFontTx/>
              <a:buNone/>
              <a:defRPr sz="1400" baseline="0"/>
            </a:lvl1pPr>
          </a:lstStyle>
          <a:p>
            <a:pPr lvl="0"/>
            <a:r>
              <a:rPr lang="en-US" smtClean="0"/>
              <a:t>Click to edit Master text styles</a:t>
            </a:r>
          </a:p>
        </p:txBody>
      </p:sp>
      <p:sp>
        <p:nvSpPr>
          <p:cNvPr id="6" name="Slide Number Placeholder 3"/>
          <p:cNvSpPr>
            <a:spLocks noGrp="1"/>
          </p:cNvSpPr>
          <p:nvPr>
            <p:ph type="sldNum" sz="quarter" idx="15"/>
          </p:nvPr>
        </p:nvSpPr>
        <p:spPr>
          <a:xfrm>
            <a:off x="8737600" y="6356351"/>
            <a:ext cx="2844800" cy="366713"/>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defRPr>
            </a:lvl1pPr>
          </a:lstStyle>
          <a:p>
            <a:pPr fontAlgn="base">
              <a:spcBef>
                <a:spcPct val="0"/>
              </a:spcBef>
              <a:spcAft>
                <a:spcPct val="0"/>
              </a:spcAft>
              <a:defRPr/>
            </a:pPr>
            <a:fld id="{5941F22D-80D5-49CE-B684-7C545E284B00}" type="slidenum">
              <a:rPr lang="en-US">
                <a:solidFill>
                  <a:srgbClr val="000000">
                    <a:tint val="75000"/>
                  </a:srgbClr>
                </a:solidFill>
              </a:rPr>
              <a:pPr fontAlgn="base">
                <a:spcBef>
                  <a:spcPct val="0"/>
                </a:spcBef>
                <a:spcAft>
                  <a:spcPct val="0"/>
                </a:spcAft>
                <a:defRPr/>
              </a:pPr>
              <a:t>‹#›</a:t>
            </a:fld>
            <a:endParaRPr lang="en-US" dirty="0">
              <a:solidFill>
                <a:srgbClr val="000000">
                  <a:tint val="75000"/>
                </a:srgbClr>
              </a:solidFill>
            </a:endParaRPr>
          </a:p>
        </p:txBody>
      </p:sp>
    </p:spTree>
    <p:extLst>
      <p:ext uri="{BB962C8B-B14F-4D97-AF65-F5344CB8AC3E}">
        <p14:creationId xmlns:p14="http://schemas.microsoft.com/office/powerpoint/2010/main" val="1359003464"/>
      </p:ext>
    </p:extLst>
  </p:cSld>
  <p:clrMapOvr>
    <a:masterClrMapping/>
  </p:clrMapOvr>
  <p:transition spd="med">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5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6539"/>
            <a:ext cx="11275712" cy="4672584"/>
          </a:xfrm>
        </p:spPr>
        <p:txBody>
          <a:bodyPr>
            <a:noAutofit/>
          </a:bodyPr>
          <a:lstStyle>
            <a:lvl1pPr>
              <a:lnSpc>
                <a:spcPct val="100000"/>
              </a:lnSpc>
              <a:defRPr sz="1800"/>
            </a:lvl1pPr>
            <a:lvl2pPr>
              <a:lnSpc>
                <a:spcPct val="100000"/>
              </a:lnSpc>
              <a:defRPr sz="1800"/>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itle 12"/>
          <p:cNvSpPr>
            <a:spLocks noGrp="1"/>
          </p:cNvSpPr>
          <p:nvPr>
            <p:ph type="title"/>
          </p:nvPr>
        </p:nvSpPr>
        <p:spPr>
          <a:xfrm>
            <a:off x="457200" y="165101"/>
            <a:ext cx="11277600" cy="647699"/>
          </a:xfrm>
        </p:spPr>
        <p:txBody>
          <a:bodyPr>
            <a:noAutofit/>
          </a:bodyPr>
          <a:lstStyle>
            <a:lvl1pPr>
              <a:defRPr sz="2200" baseline="0"/>
            </a:lvl1pPr>
          </a:lstStyle>
          <a:p>
            <a:r>
              <a:rPr lang="en-US" smtClean="0"/>
              <a:t>Click to edit Master title style</a:t>
            </a:r>
            <a:endParaRPr lang="en-US" dirty="0"/>
          </a:p>
        </p:txBody>
      </p:sp>
      <p:sp>
        <p:nvSpPr>
          <p:cNvPr id="5" name="Text Placeholder 4"/>
          <p:cNvSpPr>
            <a:spLocks noGrp="1"/>
          </p:cNvSpPr>
          <p:nvPr>
            <p:ph type="body" sz="quarter" idx="13"/>
          </p:nvPr>
        </p:nvSpPr>
        <p:spPr>
          <a:xfrm>
            <a:off x="1272766" y="6220267"/>
            <a:ext cx="7659201" cy="492125"/>
          </a:xfrm>
        </p:spPr>
        <p:txBody>
          <a:bodyPr anchor="b">
            <a:normAutofit/>
          </a:bodyPr>
          <a:lstStyle>
            <a:lvl1pPr marL="0" indent="0">
              <a:spcBef>
                <a:spcPts val="0"/>
              </a:spcBef>
              <a:buFontTx/>
              <a:buNone/>
              <a:defRPr lang="en-US" sz="600" kern="1200" dirty="0">
                <a:solidFill>
                  <a:schemeClr val="tx1">
                    <a:tint val="75000"/>
                  </a:schemeClr>
                </a:solidFill>
                <a:latin typeface="+mn-lt"/>
                <a:ea typeface="+mn-ea"/>
                <a:cs typeface="+mn-cs"/>
              </a:defRPr>
            </a:lvl1pPr>
          </a:lstStyle>
          <a:p>
            <a:pPr lvl="0"/>
            <a:r>
              <a:rPr lang="en-US" smtClean="0"/>
              <a:t>Click to edit Master text styles</a:t>
            </a:r>
          </a:p>
        </p:txBody>
      </p:sp>
      <p:sp>
        <p:nvSpPr>
          <p:cNvPr id="4" name="Text Placeholder 3"/>
          <p:cNvSpPr>
            <a:spLocks noGrp="1"/>
          </p:cNvSpPr>
          <p:nvPr>
            <p:ph type="body" sz="quarter" idx="14"/>
          </p:nvPr>
        </p:nvSpPr>
        <p:spPr>
          <a:xfrm>
            <a:off x="457202" y="868680"/>
            <a:ext cx="11275713" cy="502920"/>
          </a:xfrm>
        </p:spPr>
        <p:txBody>
          <a:bodyPr/>
          <a:lstStyle>
            <a:lvl1pPr marL="0" indent="0">
              <a:spcBef>
                <a:spcPts val="0"/>
              </a:spcBef>
              <a:buFontTx/>
              <a:buNone/>
              <a:defRPr sz="1400" baseline="0"/>
            </a:lvl1pPr>
          </a:lstStyle>
          <a:p>
            <a:pPr lvl="0"/>
            <a:r>
              <a:rPr lang="en-US" smtClean="0"/>
              <a:t>Click to edit Master text styles</a:t>
            </a:r>
          </a:p>
        </p:txBody>
      </p:sp>
      <p:sp>
        <p:nvSpPr>
          <p:cNvPr id="6" name="Slide Number Placeholder 3"/>
          <p:cNvSpPr>
            <a:spLocks noGrp="1"/>
          </p:cNvSpPr>
          <p:nvPr>
            <p:ph type="sldNum" sz="quarter" idx="15"/>
          </p:nvPr>
        </p:nvSpPr>
        <p:spPr>
          <a:xfrm>
            <a:off x="8737600" y="6356351"/>
            <a:ext cx="2844800" cy="366713"/>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defRPr>
            </a:lvl1pPr>
          </a:lstStyle>
          <a:p>
            <a:pPr fontAlgn="base">
              <a:spcBef>
                <a:spcPct val="0"/>
              </a:spcBef>
              <a:spcAft>
                <a:spcPct val="0"/>
              </a:spcAft>
              <a:defRPr/>
            </a:pPr>
            <a:fld id="{1DE2BD1B-D728-4BB5-925B-CA8A7D825F36}" type="slidenum">
              <a:rPr lang="en-US">
                <a:solidFill>
                  <a:srgbClr val="000000">
                    <a:tint val="75000"/>
                  </a:srgbClr>
                </a:solidFill>
              </a:rPr>
              <a:pPr fontAlgn="base">
                <a:spcBef>
                  <a:spcPct val="0"/>
                </a:spcBef>
                <a:spcAft>
                  <a:spcPct val="0"/>
                </a:spcAft>
                <a:defRPr/>
              </a:pPr>
              <a:t>‹#›</a:t>
            </a:fld>
            <a:endParaRPr lang="en-US" dirty="0">
              <a:solidFill>
                <a:srgbClr val="000000">
                  <a:tint val="75000"/>
                </a:srgbClr>
              </a:solidFill>
            </a:endParaRPr>
          </a:p>
        </p:txBody>
      </p:sp>
    </p:spTree>
    <p:extLst>
      <p:ext uri="{BB962C8B-B14F-4D97-AF65-F5344CB8AC3E}">
        <p14:creationId xmlns:p14="http://schemas.microsoft.com/office/powerpoint/2010/main" val="2699092976"/>
      </p:ext>
    </p:extLst>
  </p:cSld>
  <p:clrMapOvr>
    <a:masterClrMapping/>
  </p:clrMapOvr>
  <p:transition spd="med">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A4E4"/>
        </a:solidFill>
        <a:effectLst/>
      </p:bgPr>
    </p:bg>
    <p:spTree>
      <p:nvGrpSpPr>
        <p:cNvPr id="1" name=""/>
        <p:cNvGrpSpPr/>
        <p:nvPr/>
      </p:nvGrpSpPr>
      <p:grpSpPr>
        <a:xfrm>
          <a:off x="0" y="0"/>
          <a:ext cx="0" cy="0"/>
          <a:chOff x="0" y="0"/>
          <a:chExt cx="0" cy="0"/>
        </a:xfrm>
      </p:grpSpPr>
      <p:sp>
        <p:nvSpPr>
          <p:cNvPr id="9" name="Rectangle 8"/>
          <p:cNvSpPr/>
          <p:nvPr userDrawn="1"/>
        </p:nvSpPr>
        <p:spPr>
          <a:xfrm>
            <a:off x="-1588" y="0"/>
            <a:ext cx="12193588" cy="95385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pic>
        <p:nvPicPr>
          <p:cNvPr id="8" name="Picture 7" descr="AIG_r_w.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7155" y="217116"/>
            <a:ext cx="1097494" cy="544512"/>
          </a:xfrm>
          <a:prstGeom prst="rect">
            <a:avLst/>
          </a:prstGeom>
        </p:spPr>
      </p:pic>
    </p:spTree>
    <p:extLst>
      <p:ext uri="{BB962C8B-B14F-4D97-AF65-F5344CB8AC3E}">
        <p14:creationId xmlns:p14="http://schemas.microsoft.com/office/powerpoint/2010/main" val="1352619415"/>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076646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686013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990118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44899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385842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016949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84759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28188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1588" y="5915286"/>
            <a:ext cx="12193588" cy="953854"/>
          </a:xfrm>
          <a:prstGeom prst="rect">
            <a:avLst/>
          </a:prstGeom>
          <a:solidFill>
            <a:srgbClr val="00A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8" name="Picture 7" descr="AIG_r_w.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7155" y="6132403"/>
            <a:ext cx="1097494" cy="544512"/>
          </a:xfrm>
          <a:prstGeom prst="rect">
            <a:avLst/>
          </a:prstGeom>
        </p:spPr>
      </p:pic>
    </p:spTree>
    <p:extLst>
      <p:ext uri="{BB962C8B-B14F-4D97-AF65-F5344CB8AC3E}">
        <p14:creationId xmlns:p14="http://schemas.microsoft.com/office/powerpoint/2010/main" val="1507091236"/>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07364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NTM Projection - bullets">
    <p:spTree>
      <p:nvGrpSpPr>
        <p:cNvPr id="1" name=""/>
        <p:cNvGrpSpPr/>
        <p:nvPr/>
      </p:nvGrpSpPr>
      <p:grpSpPr>
        <a:xfrm>
          <a:off x="0" y="0"/>
          <a:ext cx="0" cy="0"/>
          <a:chOff x="0" y="0"/>
          <a:chExt cx="0" cy="0"/>
        </a:xfrm>
      </p:grpSpPr>
      <p:sp>
        <p:nvSpPr>
          <p:cNvPr id="5" name="Subtitle 2"/>
          <p:cNvSpPr>
            <a:spLocks noGrp="1"/>
          </p:cNvSpPr>
          <p:nvPr>
            <p:ph type="subTitle" idx="15"/>
          </p:nvPr>
        </p:nvSpPr>
        <p:spPr>
          <a:xfrm>
            <a:off x="731520" y="1143129"/>
            <a:ext cx="10728960" cy="343875"/>
          </a:xfrm>
          <a:prstGeom prst="rect">
            <a:avLst/>
          </a:prstGeom>
        </p:spPr>
        <p:txBody>
          <a:bodyPr/>
          <a:lstStyle>
            <a:lvl1pPr marL="0" indent="0" algn="l">
              <a:buNone/>
              <a:defRPr sz="2400" b="1">
                <a:solidFill>
                  <a:schemeClr val="tx1"/>
                </a:solidFill>
                <a:latin typeface="Arial" panose="020B0604020202020204" pitchFamily="34" charset="0"/>
                <a:cs typeface="Arial" panose="020B0604020202020204" pitchFamily="34" charset="0"/>
              </a:defRPr>
            </a:lvl1pPr>
            <a:lvl2pPr marL="544174" indent="0" algn="ctr">
              <a:buNone/>
              <a:defRPr>
                <a:solidFill>
                  <a:schemeClr val="tx1">
                    <a:tint val="75000"/>
                  </a:schemeClr>
                </a:solidFill>
              </a:defRPr>
            </a:lvl2pPr>
            <a:lvl3pPr marL="1088349" indent="0" algn="ctr">
              <a:buNone/>
              <a:defRPr>
                <a:solidFill>
                  <a:schemeClr val="tx1">
                    <a:tint val="75000"/>
                  </a:schemeClr>
                </a:solidFill>
              </a:defRPr>
            </a:lvl3pPr>
            <a:lvl4pPr marL="1632523" indent="0" algn="ctr">
              <a:buNone/>
              <a:defRPr>
                <a:solidFill>
                  <a:schemeClr val="tx1">
                    <a:tint val="75000"/>
                  </a:schemeClr>
                </a:solidFill>
              </a:defRPr>
            </a:lvl4pPr>
            <a:lvl5pPr marL="2176698" indent="0" algn="ctr">
              <a:buNone/>
              <a:defRPr>
                <a:solidFill>
                  <a:schemeClr val="tx1">
                    <a:tint val="75000"/>
                  </a:schemeClr>
                </a:solidFill>
              </a:defRPr>
            </a:lvl5pPr>
            <a:lvl6pPr marL="2720872" indent="0" algn="ctr">
              <a:buNone/>
              <a:defRPr>
                <a:solidFill>
                  <a:schemeClr val="tx1">
                    <a:tint val="75000"/>
                  </a:schemeClr>
                </a:solidFill>
              </a:defRPr>
            </a:lvl6pPr>
            <a:lvl7pPr marL="3265046" indent="0" algn="ctr">
              <a:buNone/>
              <a:defRPr>
                <a:solidFill>
                  <a:schemeClr val="tx1">
                    <a:tint val="75000"/>
                  </a:schemeClr>
                </a:solidFill>
              </a:defRPr>
            </a:lvl7pPr>
            <a:lvl8pPr marL="3809222" indent="0" algn="ctr">
              <a:buNone/>
              <a:defRPr>
                <a:solidFill>
                  <a:schemeClr val="tx1">
                    <a:tint val="75000"/>
                  </a:schemeClr>
                </a:solidFill>
              </a:defRPr>
            </a:lvl8pPr>
            <a:lvl9pPr marL="4353396" indent="0" algn="ctr">
              <a:buNone/>
              <a:defRPr>
                <a:solidFill>
                  <a:schemeClr val="tx1">
                    <a:tint val="75000"/>
                  </a:schemeClr>
                </a:solidFill>
              </a:defRPr>
            </a:lvl9pPr>
          </a:lstStyle>
          <a:p>
            <a:r>
              <a:rPr lang="en-US" smtClean="0"/>
              <a:t>Click to edit Master subtitle style</a:t>
            </a:r>
            <a:endParaRPr lang="en-US" dirty="0"/>
          </a:p>
        </p:txBody>
      </p:sp>
      <p:sp>
        <p:nvSpPr>
          <p:cNvPr id="11" name="Text Placeholder 23"/>
          <p:cNvSpPr>
            <a:spLocks noGrp="1"/>
          </p:cNvSpPr>
          <p:nvPr>
            <p:ph idx="1"/>
          </p:nvPr>
        </p:nvSpPr>
        <p:spPr bwMode="auto">
          <a:xfrm>
            <a:off x="733138" y="1761902"/>
            <a:ext cx="10725727" cy="4007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2100" b="1">
                <a:solidFill>
                  <a:schemeClr val="tx2"/>
                </a:solidFill>
                <a:latin typeface="Arial" panose="020B0604020202020204" pitchFamily="34" charset="0"/>
                <a:cs typeface="Arial" panose="020B0604020202020204" pitchFamily="34" charset="0"/>
              </a:defRPr>
            </a:lvl1pPr>
            <a:lvl2pPr>
              <a:defRPr sz="1900" b="1">
                <a:solidFill>
                  <a:schemeClr val="tx2"/>
                </a:solidFill>
                <a:latin typeface="Arial" panose="020B0604020202020204" pitchFamily="34" charset="0"/>
                <a:cs typeface="Arial" panose="020B0604020202020204" pitchFamily="34" charset="0"/>
              </a:defRPr>
            </a:lvl2pPr>
            <a:lvl3pPr>
              <a:defRPr sz="1900" b="1">
                <a:solidFill>
                  <a:schemeClr val="tx2"/>
                </a:solidFill>
                <a:latin typeface="Arial" panose="020B0604020202020204" pitchFamily="34" charset="0"/>
                <a:cs typeface="Arial" panose="020B0604020202020204" pitchFamily="34" charset="0"/>
              </a:defRPr>
            </a:lvl3pPr>
            <a:lvl4pPr>
              <a:defRPr sz="1900" b="1">
                <a:solidFill>
                  <a:schemeClr val="tx2"/>
                </a:solidFill>
                <a:latin typeface="Arial" panose="020B0604020202020204" pitchFamily="34" charset="0"/>
                <a:cs typeface="Arial" panose="020B0604020202020204" pitchFamily="34" charset="0"/>
              </a:defRPr>
            </a:lvl4pPr>
            <a:lvl5pPr>
              <a:defRPr sz="1900" b="1">
                <a:solidFill>
                  <a:schemeClr val="tx2"/>
                </a:solidFill>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706968" y="614831"/>
            <a:ext cx="10727267" cy="306388"/>
          </a:xfrm>
        </p:spPr>
        <p:txBody>
          <a:bodyPr/>
          <a:lstStyle>
            <a:lvl1pPr>
              <a:defRPr lang="en-US" sz="2900" b="1" kern="1200" dirty="0">
                <a:solidFill>
                  <a:schemeClr val="tx1"/>
                </a:solidFill>
                <a:latin typeface="Arial" panose="020B0604020202020204" pitchFamily="34" charset="0"/>
                <a:ea typeface="+mj-ea"/>
                <a:cs typeface="Arial" panose="020B0604020202020204" pitchFamily="34" charset="0"/>
              </a:defRPr>
            </a:lvl1pPr>
          </a:lstStyle>
          <a:p>
            <a:pPr lvl="0" algn="l" defTabSz="542666" rtl="0" eaLnBrk="0" fontAlgn="base" hangingPunct="0">
              <a:spcBef>
                <a:spcPct val="0"/>
              </a:spcBef>
              <a:spcAft>
                <a:spcPct val="0"/>
              </a:spcAft>
            </a:pPr>
            <a:r>
              <a:rPr lang="en-US" smtClean="0"/>
              <a:t>Click to edit Master title style</a:t>
            </a:r>
            <a:endParaRPr lang="en-US" dirty="0"/>
          </a:p>
        </p:txBody>
      </p:sp>
      <p:sp>
        <p:nvSpPr>
          <p:cNvPr id="7" name="Rectangle 6"/>
          <p:cNvSpPr/>
          <p:nvPr userDrawn="1"/>
        </p:nvSpPr>
        <p:spPr>
          <a:xfrm>
            <a:off x="-1588" y="5915286"/>
            <a:ext cx="12193588" cy="953854"/>
          </a:xfrm>
          <a:prstGeom prst="rect">
            <a:avLst/>
          </a:prstGeom>
          <a:solidFill>
            <a:srgbClr val="00A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8" name="Picture 7" descr="AIG_r_w.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7155" y="6132403"/>
            <a:ext cx="1097494" cy="544512"/>
          </a:xfrm>
          <a:prstGeom prst="rect">
            <a:avLst/>
          </a:prstGeom>
        </p:spPr>
      </p:pic>
      <p:sp>
        <p:nvSpPr>
          <p:cNvPr id="9" name="Rectangle 8"/>
          <p:cNvSpPr>
            <a:spLocks noChangeArrowheads="1"/>
          </p:cNvSpPr>
          <p:nvPr userDrawn="1"/>
        </p:nvSpPr>
        <p:spPr bwMode="auto">
          <a:xfrm>
            <a:off x="1582193" y="6212991"/>
            <a:ext cx="9194800" cy="3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US" altLang="en-US" sz="1400" smtClean="0">
                <a:solidFill>
                  <a:prstClr val="white"/>
                </a:solidFill>
                <a:latin typeface="Arial" charset="0"/>
                <a:ea typeface="Arial" charset="0"/>
                <a:cs typeface="Arial" charset="0"/>
              </a:rPr>
              <a:t>FOR </a:t>
            </a:r>
            <a:r>
              <a:rPr lang="en-US" altLang="en-US" sz="1400" dirty="0" smtClean="0">
                <a:solidFill>
                  <a:prstClr val="white"/>
                </a:solidFill>
                <a:latin typeface="Arial" charset="0"/>
                <a:ea typeface="Arial" charset="0"/>
                <a:cs typeface="Arial" charset="0"/>
              </a:rPr>
              <a:t>FINANCIAL PROFESSIONAL USE ONLY </a:t>
            </a:r>
            <a:r>
              <a:rPr lang="mr-IN" altLang="en-US" sz="1400" dirty="0" smtClean="0">
                <a:solidFill>
                  <a:prstClr val="white"/>
                </a:solidFill>
                <a:latin typeface="Arial" charset="0"/>
                <a:ea typeface="Arial" charset="0"/>
                <a:cs typeface="Arial" charset="0"/>
              </a:rPr>
              <a:t>–</a:t>
            </a:r>
            <a:r>
              <a:rPr lang="en-US" altLang="en-US" sz="1400" dirty="0" smtClean="0">
                <a:solidFill>
                  <a:prstClr val="white"/>
                </a:solidFill>
                <a:latin typeface="Arial" charset="0"/>
                <a:ea typeface="Arial" charset="0"/>
                <a:cs typeface="Arial" charset="0"/>
              </a:rPr>
              <a:t> NOT FOR PUBLIC DISTRIBUTION.</a:t>
            </a:r>
            <a:endParaRPr lang="en-US" altLang="en-US" sz="14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1386149066"/>
      </p:ext>
    </p:extLst>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00A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2816695"/>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4" name="Picture 9" descr="logo_white_0-02.eps"/>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gray">
          <a:xfrm>
            <a:off x="594784" y="6230939"/>
            <a:ext cx="8974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5588000" y="6400801"/>
            <a:ext cx="6096000" cy="30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2" tIns="60950" rIns="121902" bIns="60950">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607398" eaLnBrk="1" fontAlgn="base" hangingPunct="1">
              <a:spcBef>
                <a:spcPct val="0"/>
              </a:spcBef>
              <a:spcAft>
                <a:spcPct val="0"/>
              </a:spcAft>
              <a:defRPr/>
            </a:pPr>
            <a:r>
              <a:rPr lang="en-US" altLang="en-US" sz="1200" dirty="0" smtClean="0">
                <a:solidFill>
                  <a:srgbClr val="FFFFFF"/>
                </a:solidFill>
              </a:rPr>
              <a:t>FOR FINANCIAL PROFESSIONAL USE ONLY-NOT FOR PUBLIC DISTRIBUTION</a:t>
            </a:r>
          </a:p>
        </p:txBody>
      </p:sp>
      <p:sp>
        <p:nvSpPr>
          <p:cNvPr id="70658" name="Title Placeholder 22"/>
          <p:cNvSpPr>
            <a:spLocks noGrp="1"/>
          </p:cNvSpPr>
          <p:nvPr>
            <p:ph type="ctrTitle"/>
          </p:nvPr>
        </p:nvSpPr>
        <p:spPr bwMode="gray">
          <a:xfrm>
            <a:off x="821277" y="2687638"/>
            <a:ext cx="8775700" cy="1279525"/>
          </a:xfrm>
          <a:ln>
            <a:noFill/>
          </a:ln>
        </p:spPr>
        <p:txBody>
          <a:bodyPr wrap="square"/>
          <a:lstStyle>
            <a:lvl1pPr>
              <a:defRPr sz="4800">
                <a:solidFill>
                  <a:srgbClr val="02AEE8"/>
                </a:solidFill>
              </a:defRPr>
            </a:lvl1pPr>
          </a:lstStyle>
          <a:p>
            <a:endParaRPr lang="en-US"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70314"/>
            <a:ext cx="12196689" cy="1499176"/>
          </a:xfrm>
          <a:prstGeom prst="rect">
            <a:avLst/>
          </a:prstGeom>
        </p:spPr>
      </p:pic>
      <p:sp>
        <p:nvSpPr>
          <p:cNvPr id="10" name="Rectangle 9"/>
          <p:cNvSpPr/>
          <p:nvPr userDrawn="1"/>
        </p:nvSpPr>
        <p:spPr>
          <a:xfrm>
            <a:off x="-1588" y="5915286"/>
            <a:ext cx="12193588" cy="953854"/>
          </a:xfrm>
          <a:prstGeom prst="rect">
            <a:avLst/>
          </a:prstGeom>
          <a:solidFill>
            <a:srgbClr val="00A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201138970"/>
      </p:ext>
    </p:extLst>
  </p:cSld>
  <p:clrMapOvr>
    <a:masterClrMapping/>
  </p:clrMapOvr>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3.jpe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3.jpeg"/><Relationship Id="rId2" Type="http://schemas.openxmlformats.org/officeDocument/2006/relationships/slideLayout" Target="../slideLayouts/slideLayout30.xml"/><Relationship Id="rId16" Type="http://schemas.openxmlformats.org/officeDocument/2006/relationships/theme" Target="../theme/theme3.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6.jpe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6.jpe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5.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image" Target="../media/image3.jpe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theme" Target="../theme/theme6.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image" Target="../media/image6.jpeg"/><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7.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image" Target="../media/image6.jpeg"/><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8.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2" Type="http://schemas.openxmlformats.org/officeDocument/2006/relationships/slideLayout" Target="../slideLayouts/slideLayout100.xml"/><Relationship Id="rId16" Type="http://schemas.openxmlformats.org/officeDocument/2006/relationships/theme" Target="../theme/theme9.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image" Target="../media/image9.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theme" Target="../theme/theme1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5" Type="http://schemas.openxmlformats.org/officeDocument/2006/relationships/theme" Target="../theme/theme11.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A9E7193B-C18B-DD4F-BC1D-F435DC9DD0C9}"/>
              </a:ext>
            </a:extLst>
          </p:cNvPr>
          <p:cNvSpPr/>
          <p:nvPr userDrawn="1"/>
        </p:nvSpPr>
        <p:spPr>
          <a:xfrm>
            <a:off x="-1588" y="5915286"/>
            <a:ext cx="12193588" cy="953854"/>
          </a:xfrm>
          <a:prstGeom prst="rect">
            <a:avLst/>
          </a:prstGeom>
          <a:solidFill>
            <a:srgbClr val="00A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2" name="Picture 11" descr="AIG_r_w.png">
            <a:extLst>
              <a:ext uri="{FF2B5EF4-FFF2-40B4-BE49-F238E27FC236}">
                <a16:creationId xmlns="" xmlns:a16="http://schemas.microsoft.com/office/drawing/2014/main" id="{FD11DCA6-6760-AB45-9D57-DE19030AE5CF}"/>
              </a:ext>
            </a:extLst>
          </p:cNvPr>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276373" y="6132403"/>
            <a:ext cx="1043272" cy="517610"/>
          </a:xfrm>
          <a:prstGeom prst="rect">
            <a:avLst/>
          </a:prstGeom>
        </p:spPr>
      </p:pic>
      <p:sp>
        <p:nvSpPr>
          <p:cNvPr id="3074" name="Text Placeholder 23"/>
          <p:cNvSpPr>
            <a:spLocks noGrp="1"/>
          </p:cNvSpPr>
          <p:nvPr>
            <p:ph type="body" idx="1"/>
          </p:nvPr>
        </p:nvSpPr>
        <p:spPr bwMode="gray">
          <a:xfrm>
            <a:off x="732367" y="1352550"/>
            <a:ext cx="10727267"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7" name="Slide Number Placeholder 5"/>
          <p:cNvSpPr txBox="1">
            <a:spLocks/>
          </p:cNvSpPr>
          <p:nvPr/>
        </p:nvSpPr>
        <p:spPr bwMode="gray">
          <a:xfrm>
            <a:off x="11082867" y="6480175"/>
            <a:ext cx="37676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defTabSz="457200" eaLnBrk="1" fontAlgn="base" hangingPunct="1">
              <a:spcBef>
                <a:spcPct val="0"/>
              </a:spcBef>
              <a:spcAft>
                <a:spcPct val="0"/>
              </a:spcAft>
              <a:defRPr/>
            </a:pPr>
            <a:fld id="{5DFA2E40-360F-4C74-9ACB-C63B281DE10A}" type="slidenum">
              <a:rPr lang="en-US" altLang="en-US" sz="800" smtClean="0">
                <a:solidFill>
                  <a:srgbClr val="00A4E4"/>
                </a:solidFill>
              </a:rPr>
              <a:pPr algn="r" defTabSz="457200" eaLnBrk="1" fontAlgn="base" hangingPunct="1">
                <a:spcBef>
                  <a:spcPct val="0"/>
                </a:spcBef>
                <a:spcAft>
                  <a:spcPct val="0"/>
                </a:spcAft>
                <a:defRPr/>
              </a:pPr>
              <a:t>‹#›</a:t>
            </a:fld>
            <a:endParaRPr lang="en-US" altLang="en-US" sz="800">
              <a:solidFill>
                <a:srgbClr val="00A4E4"/>
              </a:solidFill>
            </a:endParaRPr>
          </a:p>
        </p:txBody>
      </p:sp>
      <p:sp>
        <p:nvSpPr>
          <p:cNvPr id="3076" name="Title Placeholder 22"/>
          <p:cNvSpPr>
            <a:spLocks noGrp="1"/>
          </p:cNvSpPr>
          <p:nvPr>
            <p:ph type="title"/>
          </p:nvPr>
        </p:nvSpPr>
        <p:spPr bwMode="black">
          <a:xfrm>
            <a:off x="732367" y="457199"/>
            <a:ext cx="10727267" cy="46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US" altLang="en-US" dirty="0"/>
              <a:t>Click to edit Master title style</a:t>
            </a:r>
          </a:p>
        </p:txBody>
      </p:sp>
      <p:sp>
        <p:nvSpPr>
          <p:cNvPr id="11" name="Rectangle 14"/>
          <p:cNvSpPr>
            <a:spLocks noChangeArrowheads="1"/>
          </p:cNvSpPr>
          <p:nvPr userDrawn="1"/>
        </p:nvSpPr>
        <p:spPr bwMode="auto">
          <a:xfrm>
            <a:off x="5867400" y="6257873"/>
            <a:ext cx="6096000" cy="3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defTabSz="455560" eaLnBrk="1" fontAlgn="base" hangingPunct="1">
              <a:lnSpc>
                <a:spcPct val="150000"/>
              </a:lnSpc>
              <a:spcBef>
                <a:spcPct val="0"/>
              </a:spcBef>
              <a:spcAft>
                <a:spcPct val="0"/>
              </a:spcAft>
              <a:defRPr/>
            </a:pPr>
            <a:r>
              <a:rPr lang="en-US" altLang="en-US" sz="900" dirty="0">
                <a:solidFill>
                  <a:schemeClr val="bg1">
                    <a:lumMod val="20000"/>
                    <a:lumOff val="80000"/>
                  </a:schemeClr>
                </a:solidFill>
              </a:rPr>
              <a:t>RIDER AVAILABILITY MAY VARY BY STATE</a:t>
            </a:r>
          </a:p>
          <a:p>
            <a:pPr algn="r" defTabSz="455560" eaLnBrk="1" fontAlgn="base" hangingPunct="1">
              <a:lnSpc>
                <a:spcPct val="150000"/>
              </a:lnSpc>
              <a:spcBef>
                <a:spcPct val="0"/>
              </a:spcBef>
              <a:spcAft>
                <a:spcPct val="0"/>
              </a:spcAft>
              <a:defRPr/>
            </a:pPr>
            <a:r>
              <a:rPr lang="en-US" altLang="en-US" sz="900" dirty="0">
                <a:solidFill>
                  <a:schemeClr val="bg1">
                    <a:lumMod val="20000"/>
                    <a:lumOff val="80000"/>
                  </a:schemeClr>
                </a:solidFill>
              </a:rPr>
              <a:t>FOR FINANCIAL PROFESSIONAL USE ONLY-NOT FOR PUBLIC DISTRIBUTION</a:t>
            </a:r>
          </a:p>
        </p:txBody>
      </p:sp>
    </p:spTree>
    <p:extLst>
      <p:ext uri="{BB962C8B-B14F-4D97-AF65-F5344CB8AC3E}">
        <p14:creationId xmlns:p14="http://schemas.microsoft.com/office/powerpoint/2010/main" val="12110247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62" r:id="rId12"/>
    <p:sldLayoutId id="2147483780" r:id="rId13"/>
    <p:sldLayoutId id="2147483781" r:id="rId14"/>
    <p:sldLayoutId id="2147483783" r:id="rId15"/>
  </p:sldLayoutIdLst>
  <p:hf hdr="0" ftr="0" dt="0"/>
  <p:txStyles>
    <p:titleStyle>
      <a:lvl1pPr algn="l" defTabSz="457200" rtl="0" eaLnBrk="0" fontAlgn="base" hangingPunct="0">
        <a:spcBef>
          <a:spcPct val="0"/>
        </a:spcBef>
        <a:spcAft>
          <a:spcPct val="0"/>
        </a:spcAft>
        <a:defRPr sz="2800" b="1" i="0">
          <a:solidFill>
            <a:srgbClr val="02A8E1"/>
          </a:solidFill>
          <a:latin typeface="Arial" panose="020B0604020202020204" pitchFamily="34" charset="0"/>
          <a:ea typeface="ＭＳ Ｐゴシック" pitchFamily="34" charset="-128"/>
          <a:cs typeface="Arial" panose="020B0604020202020204" pitchFamily="34" charset="0"/>
        </a:defRPr>
      </a:lvl1pPr>
      <a:lvl2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7200" algn="l" defTabSz="457200"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4400" algn="l" defTabSz="457200"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71600" algn="l" defTabSz="457200"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8800" algn="l" defTabSz="457200"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p:titleStyle>
    <p:bodyStyle>
      <a:lvl1pPr marL="177800" indent="-177800" algn="l" defTabSz="457200" rtl="0" eaLnBrk="0" fontAlgn="base" hangingPunct="0">
        <a:spcBef>
          <a:spcPts val="1200"/>
        </a:spcBef>
        <a:spcAft>
          <a:spcPct val="0"/>
        </a:spcAft>
        <a:buClr>
          <a:srgbClr val="00A4E4"/>
        </a:buClr>
        <a:buFont typeface="Wingdings" pitchFamily="2" charset="2"/>
        <a:buChar char="§"/>
        <a:tabLst>
          <a:tab pos="8005763" algn="r"/>
        </a:tabLst>
        <a:defRPr sz="2400" b="1" i="0">
          <a:solidFill>
            <a:schemeClr val="tx1">
              <a:lumMod val="85000"/>
              <a:lumOff val="15000"/>
            </a:schemeClr>
          </a:solidFill>
          <a:latin typeface="Arial" panose="020B0604020202020204" pitchFamily="34" charset="0"/>
          <a:ea typeface="ＭＳ Ｐゴシック" pitchFamily="34" charset="-128"/>
          <a:cs typeface="Arial" panose="020B0604020202020204" pitchFamily="34" charset="0"/>
        </a:defRPr>
      </a:lvl1pPr>
      <a:lvl2pPr marL="361950" indent="-171450" algn="l" defTabSz="457200" rtl="0" eaLnBrk="0" fontAlgn="base" hangingPunct="0">
        <a:spcBef>
          <a:spcPts val="300"/>
        </a:spcBef>
        <a:spcAft>
          <a:spcPct val="0"/>
        </a:spcAft>
        <a:buClr>
          <a:srgbClr val="00A4E4"/>
        </a:buClr>
        <a:buFont typeface="Arial" charset="0"/>
        <a:buChar char="–"/>
        <a:tabLst>
          <a:tab pos="8005763" algn="r"/>
        </a:tabLst>
        <a:defRPr sz="2000" b="1" i="0">
          <a:solidFill>
            <a:schemeClr val="tx1">
              <a:lumMod val="85000"/>
              <a:lumOff val="15000"/>
            </a:schemeClr>
          </a:solidFill>
          <a:latin typeface="Arial" panose="020B0604020202020204" pitchFamily="34" charset="0"/>
          <a:ea typeface="ＭＳ Ｐゴシック" pitchFamily="34" charset="-128"/>
          <a:cs typeface="Arial" panose="020B0604020202020204" pitchFamily="34" charset="0"/>
        </a:defRPr>
      </a:lvl2pPr>
      <a:lvl3pPr marL="501650" indent="-139700" algn="l" defTabSz="457200" rtl="0" eaLnBrk="0" fontAlgn="base" hangingPunct="0">
        <a:spcBef>
          <a:spcPts val="300"/>
        </a:spcBef>
        <a:spcAft>
          <a:spcPct val="0"/>
        </a:spcAft>
        <a:buClr>
          <a:srgbClr val="00A4E4"/>
        </a:buClr>
        <a:buFont typeface="Arial" charset="0"/>
        <a:buChar char="•"/>
        <a:tabLst>
          <a:tab pos="8005763" algn="r"/>
        </a:tabLst>
        <a:defRPr sz="1400" b="1" i="0">
          <a:solidFill>
            <a:schemeClr val="tx1">
              <a:lumMod val="85000"/>
              <a:lumOff val="15000"/>
            </a:schemeClr>
          </a:solidFill>
          <a:latin typeface="Arial" panose="020B0604020202020204" pitchFamily="34" charset="0"/>
          <a:ea typeface="ＭＳ Ｐゴシック" pitchFamily="34" charset="-128"/>
          <a:cs typeface="Arial" panose="020B0604020202020204" pitchFamily="34" charset="0"/>
        </a:defRPr>
      </a:lvl3pPr>
      <a:lvl4pPr marL="647700" indent="-152400" algn="l" defTabSz="457200" rtl="0" eaLnBrk="0" fontAlgn="base" hangingPunct="0">
        <a:spcBef>
          <a:spcPts val="300"/>
        </a:spcBef>
        <a:spcAft>
          <a:spcPct val="0"/>
        </a:spcAft>
        <a:buClr>
          <a:srgbClr val="00A4E4"/>
        </a:buClr>
        <a:buFont typeface="Arial" charset="0"/>
        <a:buChar char="–"/>
        <a:tabLst>
          <a:tab pos="8005763" algn="r"/>
        </a:tabLst>
        <a:defRPr sz="1400" b="1" i="0">
          <a:solidFill>
            <a:schemeClr val="tx1">
              <a:lumMod val="85000"/>
              <a:lumOff val="15000"/>
            </a:schemeClr>
          </a:solidFill>
          <a:latin typeface="Arial" panose="020B0604020202020204" pitchFamily="34" charset="0"/>
          <a:ea typeface="ＭＳ Ｐゴシック" pitchFamily="34" charset="-128"/>
          <a:cs typeface="Arial" panose="020B0604020202020204" pitchFamily="34" charset="0"/>
        </a:defRPr>
      </a:lvl4pPr>
      <a:lvl5pPr marL="792163" indent="-144463" algn="l" defTabSz="457200" rtl="0" eaLnBrk="0" fontAlgn="base" hangingPunct="0">
        <a:spcBef>
          <a:spcPts val="300"/>
        </a:spcBef>
        <a:spcAft>
          <a:spcPct val="0"/>
        </a:spcAft>
        <a:buClr>
          <a:srgbClr val="00A4E4"/>
        </a:buClr>
        <a:buFont typeface="Arial" charset="0"/>
        <a:buChar char="»"/>
        <a:tabLst>
          <a:tab pos="8005763" algn="r"/>
        </a:tabLst>
        <a:defRPr sz="1400" b="1" i="0">
          <a:solidFill>
            <a:schemeClr val="tx1">
              <a:lumMod val="85000"/>
              <a:lumOff val="15000"/>
            </a:schemeClr>
          </a:solidFill>
          <a:latin typeface="Arial" panose="020B0604020202020204" pitchFamily="34" charset="0"/>
          <a:ea typeface="ＭＳ Ｐゴシック" pitchFamily="34" charset="-128"/>
          <a:cs typeface="Arial" panose="020B0604020202020204" pitchFamily="34" charset="0"/>
        </a:defRPr>
      </a:lvl5pPr>
      <a:lvl6pPr marL="1249363" indent="-144463" algn="l" defTabSz="457200" rtl="0" eaLnBrk="1" fontAlgn="base" hangingPunct="1">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6pPr>
      <a:lvl7pPr marL="1706563" indent="-144463" algn="l" defTabSz="457200" rtl="0" eaLnBrk="1" fontAlgn="base" hangingPunct="1">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7pPr>
      <a:lvl8pPr marL="2163763" indent="-144463" algn="l" defTabSz="457200" rtl="0" eaLnBrk="1" fontAlgn="base" hangingPunct="1">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8pPr>
      <a:lvl9pPr marL="2620963" indent="-144463" algn="l" defTabSz="457200" rtl="0" eaLnBrk="1" fontAlgn="base" hangingPunct="1">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9218" name="Text Placeholder 23"/>
          <p:cNvSpPr>
            <a:spLocks noGrp="1"/>
          </p:cNvSpPr>
          <p:nvPr>
            <p:ph type="body" idx="1"/>
          </p:nvPr>
        </p:nvSpPr>
        <p:spPr bwMode="gray">
          <a:xfrm>
            <a:off x="732367" y="1352550"/>
            <a:ext cx="10727267"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7" name="Slide Number Placeholder 5"/>
          <p:cNvSpPr txBox="1">
            <a:spLocks/>
          </p:cNvSpPr>
          <p:nvPr/>
        </p:nvSpPr>
        <p:spPr bwMode="gray">
          <a:xfrm>
            <a:off x="11082867" y="6480175"/>
            <a:ext cx="37676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algn="r" defTabSz="455124" eaLnBrk="1" fontAlgn="base" hangingPunct="1">
              <a:spcBef>
                <a:spcPct val="0"/>
              </a:spcBef>
              <a:spcAft>
                <a:spcPct val="0"/>
              </a:spcAft>
              <a:defRPr/>
            </a:pPr>
            <a:fld id="{696301AC-8891-47F6-917E-2DC0B9A4BA1C}" type="slidenum">
              <a:rPr lang="en-US" altLang="en-US" sz="800" smtClean="0">
                <a:solidFill>
                  <a:srgbClr val="00A4E4"/>
                </a:solidFill>
              </a:rPr>
              <a:pPr algn="r" defTabSz="455124" eaLnBrk="1" fontAlgn="base" hangingPunct="1">
                <a:spcBef>
                  <a:spcPct val="0"/>
                </a:spcBef>
                <a:spcAft>
                  <a:spcPct val="0"/>
                </a:spcAft>
                <a:defRPr/>
              </a:pPr>
              <a:t>‹#›</a:t>
            </a:fld>
            <a:endParaRPr lang="en-US" altLang="en-US" sz="800">
              <a:solidFill>
                <a:srgbClr val="00A4E4"/>
              </a:solidFill>
            </a:endParaRPr>
          </a:p>
        </p:txBody>
      </p:sp>
      <p:sp>
        <p:nvSpPr>
          <p:cNvPr id="9220" name="Title Placeholder 22"/>
          <p:cNvSpPr>
            <a:spLocks noGrp="1"/>
          </p:cNvSpPr>
          <p:nvPr>
            <p:ph type="title"/>
          </p:nvPr>
        </p:nvSpPr>
        <p:spPr bwMode="black">
          <a:xfrm>
            <a:off x="732367" y="552451"/>
            <a:ext cx="1072726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US" altLang="en-US"/>
              <a:t>Click to edit Master title style</a:t>
            </a:r>
          </a:p>
        </p:txBody>
      </p:sp>
      <p:pic>
        <p:nvPicPr>
          <p:cNvPr id="9221" name="Picture 7" descr="AIG_PRI_pms2995.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gray">
          <a:xfrm>
            <a:off x="609600" y="6246814"/>
            <a:ext cx="89958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2" name="Group 8"/>
          <p:cNvGrpSpPr>
            <a:grpSpLocks/>
          </p:cNvGrpSpPr>
          <p:nvPr/>
        </p:nvGrpSpPr>
        <p:grpSpPr bwMode="auto">
          <a:xfrm flipH="1">
            <a:off x="10718800" y="0"/>
            <a:ext cx="1473200" cy="1119188"/>
            <a:chOff x="1440543" y="1418168"/>
            <a:chExt cx="769056" cy="769056"/>
          </a:xfrm>
        </p:grpSpPr>
        <p:sp>
          <p:nvSpPr>
            <p:cNvPr id="1032" name="Rectangle 15"/>
            <p:cNvSpPr>
              <a:spLocks noChangeArrowheads="1"/>
            </p:cNvSpPr>
            <p:nvPr userDrawn="1"/>
          </p:nvSpPr>
          <p:spPr bwMode="gray">
            <a:xfrm rot="5400000">
              <a:off x="1701804" y="1156907"/>
              <a:ext cx="246534"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algn="ctr" defTabSz="455124" eaLnBrk="1" fontAlgn="base" hangingPunct="1">
                <a:spcBef>
                  <a:spcPct val="0"/>
                </a:spcBef>
                <a:spcAft>
                  <a:spcPct val="0"/>
                </a:spcAft>
                <a:defRPr/>
              </a:pPr>
              <a:endParaRPr lang="en-US" altLang="en-US" sz="1600">
                <a:solidFill>
                  <a:srgbClr val="00A4E4"/>
                </a:solidFill>
              </a:endParaRPr>
            </a:p>
          </p:txBody>
        </p:sp>
        <p:sp>
          <p:nvSpPr>
            <p:cNvPr id="1033" name="Rectangle 16"/>
            <p:cNvSpPr>
              <a:spLocks noChangeArrowheads="1"/>
            </p:cNvSpPr>
            <p:nvPr userDrawn="1"/>
          </p:nvSpPr>
          <p:spPr bwMode="gray">
            <a:xfrm>
              <a:off x="1440543" y="1418168"/>
              <a:ext cx="246407"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algn="ctr" defTabSz="455124" eaLnBrk="1" fontAlgn="base" hangingPunct="1">
                <a:spcBef>
                  <a:spcPct val="0"/>
                </a:spcBef>
                <a:spcAft>
                  <a:spcPct val="0"/>
                </a:spcAft>
                <a:defRPr/>
              </a:pPr>
              <a:endParaRPr lang="en-US" altLang="en-US" sz="1600">
                <a:solidFill>
                  <a:srgbClr val="00A4E4"/>
                </a:solidFill>
              </a:endParaRPr>
            </a:p>
          </p:txBody>
        </p:sp>
      </p:grpSp>
      <p:sp>
        <p:nvSpPr>
          <p:cNvPr id="10" name="Rectangle 14"/>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5560" eaLnBrk="1" fontAlgn="base" hangingPunct="1">
              <a:spcBef>
                <a:spcPct val="0"/>
              </a:spcBef>
              <a:spcAft>
                <a:spcPct val="0"/>
              </a:spcAft>
              <a:defRPr/>
            </a:pPr>
            <a:r>
              <a:rPr lang="en-US" altLang="en-US" sz="900" dirty="0">
                <a:solidFill>
                  <a:srgbClr val="000000"/>
                </a:solidFill>
              </a:rPr>
              <a:t>FOR FINANCIAL PROFESSIONAL USE ONLY-NOT FOR PUBLIC DISTRIBUTION</a:t>
            </a:r>
          </a:p>
        </p:txBody>
      </p:sp>
    </p:spTree>
    <p:extLst>
      <p:ext uri="{BB962C8B-B14F-4D97-AF65-F5344CB8AC3E}">
        <p14:creationId xmlns:p14="http://schemas.microsoft.com/office/powerpoint/2010/main" val="20932764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hdr="0" ftr="0" dt="0"/>
  <p:txStyles>
    <p:titleStyle>
      <a:lvl1pPr algn="l" defTabSz="454025" rtl="0" eaLnBrk="0" fontAlgn="base" hangingPunct="0">
        <a:spcBef>
          <a:spcPct val="0"/>
        </a:spcBef>
        <a:spcAft>
          <a:spcPct val="0"/>
        </a:spcAft>
        <a:defRPr sz="2000">
          <a:solidFill>
            <a:schemeClr val="accent1"/>
          </a:solidFill>
          <a:latin typeface="+mj-lt"/>
          <a:ea typeface="ＭＳ Ｐゴシック" pitchFamily="34" charset="-128"/>
          <a:cs typeface="+mj-cs"/>
        </a:defRPr>
      </a:lvl1pPr>
      <a:lvl2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5124" algn="l" defTabSz="455124"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0241" algn="l" defTabSz="455124"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65360" algn="l" defTabSz="455124"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0479" algn="l" defTabSz="455124"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p:titleStyle>
    <p:bodyStyle>
      <a:lvl1pPr marL="174625" indent="-174625" algn="l" defTabSz="454025" rtl="0" eaLnBrk="0" fontAlgn="base" hangingPunct="0">
        <a:spcBef>
          <a:spcPts val="1200"/>
        </a:spcBef>
        <a:spcAft>
          <a:spcPct val="0"/>
        </a:spcAft>
        <a:buClr>
          <a:srgbClr val="00A4E4"/>
        </a:buClr>
        <a:buFont typeface="Wingdings" pitchFamily="2" charset="2"/>
        <a:buChar char="§"/>
        <a:tabLst>
          <a:tab pos="7967663" algn="r"/>
        </a:tabLst>
        <a:defRPr sz="1400">
          <a:solidFill>
            <a:srgbClr val="000000"/>
          </a:solidFill>
          <a:latin typeface="+mn-lt"/>
          <a:ea typeface="ＭＳ Ｐゴシック" pitchFamily="34" charset="-128"/>
          <a:cs typeface="+mn-cs"/>
        </a:defRPr>
      </a:lvl1pPr>
      <a:lvl2pPr marL="358775" indent="-168275" algn="l" defTabSz="454025" rtl="0" eaLnBrk="0" fontAlgn="base" hangingPunct="0">
        <a:spcBef>
          <a:spcPts val="300"/>
        </a:spcBef>
        <a:spcAft>
          <a:spcPct val="0"/>
        </a:spcAft>
        <a:buClr>
          <a:srgbClr val="00A4E4"/>
        </a:buClr>
        <a:buFont typeface="Arial" charset="0"/>
        <a:buChar char="–"/>
        <a:tabLst>
          <a:tab pos="7967663" algn="r"/>
        </a:tabLst>
        <a:defRPr sz="1200">
          <a:solidFill>
            <a:srgbClr val="000000"/>
          </a:solidFill>
          <a:latin typeface="+mn-lt"/>
          <a:ea typeface="ＭＳ Ｐゴシック" pitchFamily="34" charset="-128"/>
          <a:cs typeface="+mn-cs"/>
        </a:defRPr>
      </a:lvl2pPr>
      <a:lvl3pPr marL="498475" indent="-136525" algn="l" defTabSz="454025" rtl="0" eaLnBrk="0" fontAlgn="base" hangingPunct="0">
        <a:spcBef>
          <a:spcPts val="300"/>
        </a:spcBef>
        <a:spcAft>
          <a:spcPct val="0"/>
        </a:spcAft>
        <a:buClr>
          <a:srgbClr val="00A4E4"/>
        </a:buClr>
        <a:buFont typeface="Arial" charset="0"/>
        <a:buChar char="•"/>
        <a:tabLst>
          <a:tab pos="7967663" algn="r"/>
        </a:tabLst>
        <a:defRPr sz="1000">
          <a:solidFill>
            <a:srgbClr val="000000"/>
          </a:solidFill>
          <a:latin typeface="+mn-lt"/>
          <a:ea typeface="ＭＳ Ｐゴシック" pitchFamily="34" charset="-128"/>
          <a:cs typeface="+mn-cs"/>
        </a:defRPr>
      </a:lvl3pPr>
      <a:lvl4pPr marL="641350" indent="-149225" algn="l" defTabSz="454025" rtl="0" eaLnBrk="0" fontAlgn="base" hangingPunct="0">
        <a:spcBef>
          <a:spcPts val="300"/>
        </a:spcBef>
        <a:spcAft>
          <a:spcPct val="0"/>
        </a:spcAft>
        <a:buClr>
          <a:srgbClr val="00A4E4"/>
        </a:buClr>
        <a:buFont typeface="Arial" charset="0"/>
        <a:buChar char="–"/>
        <a:tabLst>
          <a:tab pos="7967663" algn="r"/>
        </a:tabLst>
        <a:defRPr sz="1000">
          <a:solidFill>
            <a:srgbClr val="000000"/>
          </a:solidFill>
          <a:latin typeface="+mn-lt"/>
          <a:ea typeface="ＭＳ Ｐゴシック" pitchFamily="34" charset="-128"/>
          <a:cs typeface="+mn-cs"/>
        </a:defRPr>
      </a:lvl4pPr>
      <a:lvl5pPr marL="785813" indent="-141288" algn="l" defTabSz="454025" rtl="0" eaLnBrk="0" fontAlgn="base" hangingPunct="0">
        <a:spcBef>
          <a:spcPts val="300"/>
        </a:spcBef>
        <a:spcAft>
          <a:spcPct val="0"/>
        </a:spcAft>
        <a:buClr>
          <a:srgbClr val="00A4E4"/>
        </a:buClr>
        <a:buFont typeface="Arial" charset="0"/>
        <a:buChar char="»"/>
        <a:tabLst>
          <a:tab pos="7967663" algn="r"/>
        </a:tabLst>
        <a:defRPr sz="1000">
          <a:solidFill>
            <a:srgbClr val="000000"/>
          </a:solidFill>
          <a:latin typeface="+mn-lt"/>
          <a:ea typeface="ＭＳ Ｐゴシック" pitchFamily="34" charset="-128"/>
          <a:cs typeface="+mn-cs"/>
        </a:defRPr>
      </a:lvl5pPr>
      <a:lvl6pPr marL="1243678" indent="-143802" algn="l" defTabSz="455124" rtl="0" eaLnBrk="1" fontAlgn="base" hangingPunct="1">
        <a:spcBef>
          <a:spcPts val="300"/>
        </a:spcBef>
        <a:spcAft>
          <a:spcPct val="0"/>
        </a:spcAft>
        <a:buClr>
          <a:srgbClr val="00A4E4"/>
        </a:buClr>
        <a:buFont typeface="Arial" pitchFamily="34" charset="0"/>
        <a:buChar char="»"/>
        <a:tabLst>
          <a:tab pos="7969339" algn="r"/>
        </a:tabLst>
        <a:defRPr sz="1000">
          <a:solidFill>
            <a:srgbClr val="000000"/>
          </a:solidFill>
          <a:latin typeface="+mn-lt"/>
          <a:ea typeface="+mn-ea"/>
          <a:cs typeface="+mn-cs"/>
        </a:defRPr>
      </a:lvl6pPr>
      <a:lvl7pPr marL="1698796" indent="-143802" algn="l" defTabSz="455124" rtl="0" eaLnBrk="1" fontAlgn="base" hangingPunct="1">
        <a:spcBef>
          <a:spcPts val="300"/>
        </a:spcBef>
        <a:spcAft>
          <a:spcPct val="0"/>
        </a:spcAft>
        <a:buClr>
          <a:srgbClr val="00A4E4"/>
        </a:buClr>
        <a:buFont typeface="Arial" pitchFamily="34" charset="0"/>
        <a:buChar char="»"/>
        <a:tabLst>
          <a:tab pos="7969339" algn="r"/>
        </a:tabLst>
        <a:defRPr sz="1000">
          <a:solidFill>
            <a:srgbClr val="000000"/>
          </a:solidFill>
          <a:latin typeface="+mn-lt"/>
          <a:ea typeface="+mn-ea"/>
          <a:cs typeface="+mn-cs"/>
        </a:defRPr>
      </a:lvl7pPr>
      <a:lvl8pPr marL="2153916" indent="-143802" algn="l" defTabSz="455124" rtl="0" eaLnBrk="1" fontAlgn="base" hangingPunct="1">
        <a:spcBef>
          <a:spcPts val="300"/>
        </a:spcBef>
        <a:spcAft>
          <a:spcPct val="0"/>
        </a:spcAft>
        <a:buClr>
          <a:srgbClr val="00A4E4"/>
        </a:buClr>
        <a:buFont typeface="Arial" pitchFamily="34" charset="0"/>
        <a:buChar char="»"/>
        <a:tabLst>
          <a:tab pos="7969339" algn="r"/>
        </a:tabLst>
        <a:defRPr sz="1000">
          <a:solidFill>
            <a:srgbClr val="000000"/>
          </a:solidFill>
          <a:latin typeface="+mn-lt"/>
          <a:ea typeface="+mn-ea"/>
          <a:cs typeface="+mn-cs"/>
        </a:defRPr>
      </a:lvl8pPr>
      <a:lvl9pPr marL="2609034" indent="-143802" algn="l" defTabSz="455124" rtl="0" eaLnBrk="1" fontAlgn="base" hangingPunct="1">
        <a:spcBef>
          <a:spcPts val="300"/>
        </a:spcBef>
        <a:spcAft>
          <a:spcPct val="0"/>
        </a:spcAft>
        <a:buClr>
          <a:srgbClr val="00A4E4"/>
        </a:buClr>
        <a:buFont typeface="Arial" pitchFamily="34" charset="0"/>
        <a:buChar char="»"/>
        <a:tabLst>
          <a:tab pos="7969339" algn="r"/>
        </a:tabLst>
        <a:defRPr sz="1000">
          <a:solidFill>
            <a:srgbClr val="000000"/>
          </a:solidFill>
          <a:latin typeface="+mn-lt"/>
          <a:ea typeface="+mn-ea"/>
          <a:cs typeface="+mn-cs"/>
        </a:defRPr>
      </a:lvl9pPr>
    </p:bodyStyle>
    <p:otherStyle>
      <a:defPPr>
        <a:defRPr lang="en-US"/>
      </a:defPPr>
      <a:lvl1pPr marL="0" algn="l" defTabSz="910241" rtl="0" eaLnBrk="1" latinLnBrk="0" hangingPunct="1">
        <a:defRPr sz="1800" kern="1200">
          <a:solidFill>
            <a:schemeClr val="tx1"/>
          </a:solidFill>
          <a:latin typeface="+mn-lt"/>
          <a:ea typeface="+mn-ea"/>
          <a:cs typeface="+mn-cs"/>
        </a:defRPr>
      </a:lvl1pPr>
      <a:lvl2pPr marL="455124" algn="l" defTabSz="910241" rtl="0" eaLnBrk="1" latinLnBrk="0" hangingPunct="1">
        <a:defRPr sz="1800" kern="1200">
          <a:solidFill>
            <a:schemeClr val="tx1"/>
          </a:solidFill>
          <a:latin typeface="+mn-lt"/>
          <a:ea typeface="+mn-ea"/>
          <a:cs typeface="+mn-cs"/>
        </a:defRPr>
      </a:lvl2pPr>
      <a:lvl3pPr marL="910241" algn="l" defTabSz="910241" rtl="0" eaLnBrk="1" latinLnBrk="0" hangingPunct="1">
        <a:defRPr sz="1800" kern="1200">
          <a:solidFill>
            <a:schemeClr val="tx1"/>
          </a:solidFill>
          <a:latin typeface="+mn-lt"/>
          <a:ea typeface="+mn-ea"/>
          <a:cs typeface="+mn-cs"/>
        </a:defRPr>
      </a:lvl3pPr>
      <a:lvl4pPr marL="1365360" algn="l" defTabSz="910241" rtl="0" eaLnBrk="1" latinLnBrk="0" hangingPunct="1">
        <a:defRPr sz="1800" kern="1200">
          <a:solidFill>
            <a:schemeClr val="tx1"/>
          </a:solidFill>
          <a:latin typeface="+mn-lt"/>
          <a:ea typeface="+mn-ea"/>
          <a:cs typeface="+mn-cs"/>
        </a:defRPr>
      </a:lvl4pPr>
      <a:lvl5pPr marL="1820479" algn="l" defTabSz="910241" rtl="0" eaLnBrk="1" latinLnBrk="0" hangingPunct="1">
        <a:defRPr sz="1800" kern="1200">
          <a:solidFill>
            <a:schemeClr val="tx1"/>
          </a:solidFill>
          <a:latin typeface="+mn-lt"/>
          <a:ea typeface="+mn-ea"/>
          <a:cs typeface="+mn-cs"/>
        </a:defRPr>
      </a:lvl5pPr>
      <a:lvl6pPr marL="2275599" algn="l" defTabSz="910241" rtl="0" eaLnBrk="1" latinLnBrk="0" hangingPunct="1">
        <a:defRPr sz="1800" kern="1200">
          <a:solidFill>
            <a:schemeClr val="tx1"/>
          </a:solidFill>
          <a:latin typeface="+mn-lt"/>
          <a:ea typeface="+mn-ea"/>
          <a:cs typeface="+mn-cs"/>
        </a:defRPr>
      </a:lvl6pPr>
      <a:lvl7pPr marL="2730717" algn="l" defTabSz="910241" rtl="0" eaLnBrk="1" latinLnBrk="0" hangingPunct="1">
        <a:defRPr sz="1800" kern="1200">
          <a:solidFill>
            <a:schemeClr val="tx1"/>
          </a:solidFill>
          <a:latin typeface="+mn-lt"/>
          <a:ea typeface="+mn-ea"/>
          <a:cs typeface="+mn-cs"/>
        </a:defRPr>
      </a:lvl7pPr>
      <a:lvl8pPr marL="3185839" algn="l" defTabSz="910241" rtl="0" eaLnBrk="1" latinLnBrk="0" hangingPunct="1">
        <a:defRPr sz="1800" kern="1200">
          <a:solidFill>
            <a:schemeClr val="tx1"/>
          </a:solidFill>
          <a:latin typeface="+mn-lt"/>
          <a:ea typeface="+mn-ea"/>
          <a:cs typeface="+mn-cs"/>
        </a:defRPr>
      </a:lvl8pPr>
      <a:lvl9pPr marL="3640956" algn="l" defTabSz="91024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8194" name="Text Placeholder 23"/>
          <p:cNvSpPr>
            <a:spLocks noGrp="1"/>
          </p:cNvSpPr>
          <p:nvPr>
            <p:ph type="body" idx="1"/>
          </p:nvPr>
        </p:nvSpPr>
        <p:spPr bwMode="gray">
          <a:xfrm>
            <a:off x="732367" y="1352550"/>
            <a:ext cx="10727267"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7" name="Slide Number Placeholder 5"/>
          <p:cNvSpPr txBox="1">
            <a:spLocks/>
          </p:cNvSpPr>
          <p:nvPr/>
        </p:nvSpPr>
        <p:spPr bwMode="gray">
          <a:xfrm>
            <a:off x="11082867" y="6480175"/>
            <a:ext cx="37676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algn="r" defTabSz="456986" eaLnBrk="1" fontAlgn="base" hangingPunct="1">
              <a:spcBef>
                <a:spcPct val="0"/>
              </a:spcBef>
              <a:spcAft>
                <a:spcPct val="0"/>
              </a:spcAft>
              <a:defRPr/>
            </a:pPr>
            <a:fld id="{8009B958-03A1-49C0-8140-2172BA5F3571}" type="slidenum">
              <a:rPr lang="en-US" altLang="en-US" sz="800" smtClean="0">
                <a:solidFill>
                  <a:srgbClr val="00A4E4"/>
                </a:solidFill>
              </a:rPr>
              <a:pPr algn="r" defTabSz="456986" eaLnBrk="1" fontAlgn="base" hangingPunct="1">
                <a:spcBef>
                  <a:spcPct val="0"/>
                </a:spcBef>
                <a:spcAft>
                  <a:spcPct val="0"/>
                </a:spcAft>
                <a:defRPr/>
              </a:pPr>
              <a:t>‹#›</a:t>
            </a:fld>
            <a:endParaRPr lang="en-US" altLang="en-US" sz="800">
              <a:solidFill>
                <a:srgbClr val="00A4E4"/>
              </a:solidFill>
            </a:endParaRPr>
          </a:p>
        </p:txBody>
      </p:sp>
      <p:sp>
        <p:nvSpPr>
          <p:cNvPr id="8196" name="Title Placeholder 22"/>
          <p:cNvSpPr>
            <a:spLocks noGrp="1"/>
          </p:cNvSpPr>
          <p:nvPr>
            <p:ph type="title"/>
          </p:nvPr>
        </p:nvSpPr>
        <p:spPr bwMode="black">
          <a:xfrm>
            <a:off x="732367" y="552451"/>
            <a:ext cx="1072726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US" altLang="en-US"/>
              <a:t>Click to edit Master title style</a:t>
            </a:r>
          </a:p>
        </p:txBody>
      </p:sp>
      <p:pic>
        <p:nvPicPr>
          <p:cNvPr id="8197" name="Picture 7" descr="AIG_PRI_pms2995.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gray">
          <a:xfrm>
            <a:off x="609600" y="6246814"/>
            <a:ext cx="89958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8" name="Group 8"/>
          <p:cNvGrpSpPr>
            <a:grpSpLocks/>
          </p:cNvGrpSpPr>
          <p:nvPr/>
        </p:nvGrpSpPr>
        <p:grpSpPr bwMode="auto">
          <a:xfrm flipH="1">
            <a:off x="10718800" y="0"/>
            <a:ext cx="1473200" cy="1119188"/>
            <a:chOff x="1440543" y="1418168"/>
            <a:chExt cx="769056" cy="769056"/>
          </a:xfrm>
        </p:grpSpPr>
        <p:sp>
          <p:nvSpPr>
            <p:cNvPr id="1032" name="Rectangle 15"/>
            <p:cNvSpPr>
              <a:spLocks noChangeArrowheads="1"/>
            </p:cNvSpPr>
            <p:nvPr userDrawn="1"/>
          </p:nvSpPr>
          <p:spPr bwMode="gray">
            <a:xfrm rot="5400000">
              <a:off x="1701804" y="1156907"/>
              <a:ext cx="246534"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algn="ctr" defTabSz="456986" eaLnBrk="1" fontAlgn="base" hangingPunct="1">
                <a:spcBef>
                  <a:spcPct val="0"/>
                </a:spcBef>
                <a:spcAft>
                  <a:spcPct val="0"/>
                </a:spcAft>
                <a:defRPr/>
              </a:pPr>
              <a:endParaRPr lang="en-US" altLang="en-US" sz="1800">
                <a:solidFill>
                  <a:srgbClr val="00A4E4"/>
                </a:solidFill>
              </a:endParaRPr>
            </a:p>
          </p:txBody>
        </p:sp>
        <p:sp>
          <p:nvSpPr>
            <p:cNvPr id="1033" name="Rectangle 16"/>
            <p:cNvSpPr>
              <a:spLocks noChangeArrowheads="1"/>
            </p:cNvSpPr>
            <p:nvPr userDrawn="1"/>
          </p:nvSpPr>
          <p:spPr bwMode="gray">
            <a:xfrm>
              <a:off x="1440543" y="1418168"/>
              <a:ext cx="246407"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algn="ctr" defTabSz="456986" eaLnBrk="1" fontAlgn="base" hangingPunct="1">
                <a:spcBef>
                  <a:spcPct val="0"/>
                </a:spcBef>
                <a:spcAft>
                  <a:spcPct val="0"/>
                </a:spcAft>
                <a:defRPr/>
              </a:pPr>
              <a:endParaRPr lang="en-US" altLang="en-US" sz="1800">
                <a:solidFill>
                  <a:srgbClr val="00A4E4"/>
                </a:solidFill>
              </a:endParaRPr>
            </a:p>
          </p:txBody>
        </p:sp>
      </p:grpSp>
      <p:sp>
        <p:nvSpPr>
          <p:cNvPr id="11" name="Rectangle 14"/>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5560" eaLnBrk="1" fontAlgn="base" hangingPunct="1">
              <a:spcBef>
                <a:spcPct val="0"/>
              </a:spcBef>
              <a:spcAft>
                <a:spcPct val="0"/>
              </a:spcAft>
              <a:defRPr/>
            </a:pPr>
            <a:r>
              <a:rPr lang="en-US" altLang="en-US" sz="900" dirty="0">
                <a:solidFill>
                  <a:srgbClr val="000000"/>
                </a:solidFill>
              </a:rPr>
              <a:t>FOR FINANCIAL PROFESSIONAL USE ONLY-NOT FOR PUBLIC DISTRIBUTION</a:t>
            </a:r>
          </a:p>
        </p:txBody>
      </p:sp>
    </p:spTree>
    <p:extLst>
      <p:ext uri="{BB962C8B-B14F-4D97-AF65-F5344CB8AC3E}">
        <p14:creationId xmlns:p14="http://schemas.microsoft.com/office/powerpoint/2010/main" val="416347395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Lst>
  <p:hf hdr="0" ftr="0" dt="0"/>
  <p:txStyles>
    <p:titleStyle>
      <a:lvl1pPr algn="l" defTabSz="455613" rtl="0" eaLnBrk="0" fontAlgn="base" hangingPunct="0">
        <a:spcBef>
          <a:spcPct val="0"/>
        </a:spcBef>
        <a:spcAft>
          <a:spcPct val="0"/>
        </a:spcAft>
        <a:defRPr sz="2000">
          <a:solidFill>
            <a:schemeClr val="accent1"/>
          </a:solidFill>
          <a:latin typeface="+mj-lt"/>
          <a:ea typeface="ＭＳ Ｐゴシック" pitchFamily="34" charset="-128"/>
          <a:cs typeface="+mj-cs"/>
        </a:defRPr>
      </a:lvl1pPr>
      <a:lvl2pPr algn="l" defTabSz="455613"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5613"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5613"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5613"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6986" algn="l" defTabSz="456986"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3972" algn="l" defTabSz="456986"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70959" algn="l" defTabSz="456986"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7945" algn="l" defTabSz="456986"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p:titleStyle>
    <p:bodyStyle>
      <a:lvl1pPr marL="176213" indent="-176213" algn="l" defTabSz="455613" rtl="0" eaLnBrk="0" fontAlgn="base" hangingPunct="0">
        <a:spcBef>
          <a:spcPts val="1200"/>
        </a:spcBef>
        <a:spcAft>
          <a:spcPct val="0"/>
        </a:spcAft>
        <a:buClr>
          <a:srgbClr val="00A4E4"/>
        </a:buClr>
        <a:buFont typeface="Wingdings" pitchFamily="2" charset="2"/>
        <a:buChar char="§"/>
        <a:tabLst>
          <a:tab pos="8001000" algn="r"/>
        </a:tabLst>
        <a:defRPr sz="1400">
          <a:solidFill>
            <a:srgbClr val="000000"/>
          </a:solidFill>
          <a:latin typeface="+mn-lt"/>
          <a:ea typeface="ＭＳ Ｐゴシック" pitchFamily="34" charset="-128"/>
          <a:cs typeface="+mn-cs"/>
        </a:defRPr>
      </a:lvl1pPr>
      <a:lvl2pPr marL="360363" indent="-169863" algn="l" defTabSz="455613" rtl="0" eaLnBrk="0" fontAlgn="base" hangingPunct="0">
        <a:spcBef>
          <a:spcPts val="300"/>
        </a:spcBef>
        <a:spcAft>
          <a:spcPct val="0"/>
        </a:spcAft>
        <a:buClr>
          <a:srgbClr val="00A4E4"/>
        </a:buClr>
        <a:buFont typeface="Arial" charset="0"/>
        <a:buChar char="–"/>
        <a:tabLst>
          <a:tab pos="8001000" algn="r"/>
        </a:tabLst>
        <a:defRPr sz="1200">
          <a:solidFill>
            <a:srgbClr val="000000"/>
          </a:solidFill>
          <a:latin typeface="+mn-lt"/>
          <a:ea typeface="ＭＳ Ｐゴシック" pitchFamily="34" charset="-128"/>
          <a:cs typeface="+mn-cs"/>
        </a:defRPr>
      </a:lvl2pPr>
      <a:lvl3pPr marL="500063" indent="-138113" algn="l" defTabSz="455613" rtl="0" eaLnBrk="0" fontAlgn="base" hangingPunct="0">
        <a:spcBef>
          <a:spcPts val="300"/>
        </a:spcBef>
        <a:spcAft>
          <a:spcPct val="0"/>
        </a:spcAft>
        <a:buClr>
          <a:srgbClr val="00A4E4"/>
        </a:buClr>
        <a:buFont typeface="Arial" charset="0"/>
        <a:buChar char="•"/>
        <a:tabLst>
          <a:tab pos="8001000" algn="r"/>
        </a:tabLst>
        <a:defRPr sz="1000">
          <a:solidFill>
            <a:srgbClr val="000000"/>
          </a:solidFill>
          <a:latin typeface="+mn-lt"/>
          <a:ea typeface="ＭＳ Ｐゴシック" pitchFamily="34" charset="-128"/>
          <a:cs typeface="+mn-cs"/>
        </a:defRPr>
      </a:lvl3pPr>
      <a:lvl4pPr marL="646113" indent="-150813" algn="l" defTabSz="455613" rtl="0" eaLnBrk="0" fontAlgn="base" hangingPunct="0">
        <a:spcBef>
          <a:spcPts val="300"/>
        </a:spcBef>
        <a:spcAft>
          <a:spcPct val="0"/>
        </a:spcAft>
        <a:buClr>
          <a:srgbClr val="00A4E4"/>
        </a:buClr>
        <a:buFont typeface="Arial" charset="0"/>
        <a:buChar char="–"/>
        <a:tabLst>
          <a:tab pos="8001000" algn="r"/>
        </a:tabLst>
        <a:defRPr sz="1000">
          <a:solidFill>
            <a:srgbClr val="000000"/>
          </a:solidFill>
          <a:latin typeface="+mn-lt"/>
          <a:ea typeface="ＭＳ Ｐゴシック" pitchFamily="34" charset="-128"/>
          <a:cs typeface="+mn-cs"/>
        </a:defRPr>
      </a:lvl4pPr>
      <a:lvl5pPr marL="790575" indent="-142875" algn="l" defTabSz="455613" rtl="0" eaLnBrk="0" fontAlgn="base" hangingPunct="0">
        <a:spcBef>
          <a:spcPts val="300"/>
        </a:spcBef>
        <a:spcAft>
          <a:spcPct val="0"/>
        </a:spcAft>
        <a:buClr>
          <a:srgbClr val="00A4E4"/>
        </a:buClr>
        <a:buFont typeface="Arial" charset="0"/>
        <a:buChar char="»"/>
        <a:tabLst>
          <a:tab pos="8001000" algn="r"/>
        </a:tabLst>
        <a:defRPr sz="1000">
          <a:solidFill>
            <a:srgbClr val="000000"/>
          </a:solidFill>
          <a:latin typeface="+mn-lt"/>
          <a:ea typeface="ＭＳ Ｐゴシック" pitchFamily="34" charset="-128"/>
          <a:cs typeface="+mn-cs"/>
        </a:defRPr>
      </a:lvl5pPr>
      <a:lvl6pPr marL="1248779" indent="-144395" algn="l" defTabSz="456986" rtl="0" eaLnBrk="1" fontAlgn="base" hangingPunct="1">
        <a:spcBef>
          <a:spcPts val="300"/>
        </a:spcBef>
        <a:spcAft>
          <a:spcPct val="0"/>
        </a:spcAft>
        <a:buClr>
          <a:srgbClr val="00A4E4"/>
        </a:buClr>
        <a:buFont typeface="Arial" pitchFamily="34" charset="0"/>
        <a:buChar char="»"/>
        <a:tabLst>
          <a:tab pos="8002019" algn="r"/>
        </a:tabLst>
        <a:defRPr sz="1000">
          <a:solidFill>
            <a:srgbClr val="000000"/>
          </a:solidFill>
          <a:latin typeface="+mn-lt"/>
          <a:ea typeface="+mn-ea"/>
          <a:cs typeface="+mn-cs"/>
        </a:defRPr>
      </a:lvl6pPr>
      <a:lvl7pPr marL="1705765" indent="-144395" algn="l" defTabSz="456986" rtl="0" eaLnBrk="1" fontAlgn="base" hangingPunct="1">
        <a:spcBef>
          <a:spcPts val="300"/>
        </a:spcBef>
        <a:spcAft>
          <a:spcPct val="0"/>
        </a:spcAft>
        <a:buClr>
          <a:srgbClr val="00A4E4"/>
        </a:buClr>
        <a:buFont typeface="Arial" pitchFamily="34" charset="0"/>
        <a:buChar char="»"/>
        <a:tabLst>
          <a:tab pos="8002019" algn="r"/>
        </a:tabLst>
        <a:defRPr sz="1000">
          <a:solidFill>
            <a:srgbClr val="000000"/>
          </a:solidFill>
          <a:latin typeface="+mn-lt"/>
          <a:ea typeface="+mn-ea"/>
          <a:cs typeface="+mn-cs"/>
        </a:defRPr>
      </a:lvl7pPr>
      <a:lvl8pPr marL="2162751" indent="-144395" algn="l" defTabSz="456986" rtl="0" eaLnBrk="1" fontAlgn="base" hangingPunct="1">
        <a:spcBef>
          <a:spcPts val="300"/>
        </a:spcBef>
        <a:spcAft>
          <a:spcPct val="0"/>
        </a:spcAft>
        <a:buClr>
          <a:srgbClr val="00A4E4"/>
        </a:buClr>
        <a:buFont typeface="Arial" pitchFamily="34" charset="0"/>
        <a:buChar char="»"/>
        <a:tabLst>
          <a:tab pos="8002019" algn="r"/>
        </a:tabLst>
        <a:defRPr sz="1000">
          <a:solidFill>
            <a:srgbClr val="000000"/>
          </a:solidFill>
          <a:latin typeface="+mn-lt"/>
          <a:ea typeface="+mn-ea"/>
          <a:cs typeface="+mn-cs"/>
        </a:defRPr>
      </a:lvl8pPr>
      <a:lvl9pPr marL="2619739" indent="-144395" algn="l" defTabSz="456986" rtl="0" eaLnBrk="1" fontAlgn="base" hangingPunct="1">
        <a:spcBef>
          <a:spcPts val="300"/>
        </a:spcBef>
        <a:spcAft>
          <a:spcPct val="0"/>
        </a:spcAft>
        <a:buClr>
          <a:srgbClr val="00A4E4"/>
        </a:buClr>
        <a:buFont typeface="Arial" pitchFamily="34" charset="0"/>
        <a:buChar char="»"/>
        <a:tabLst>
          <a:tab pos="8002019" algn="r"/>
        </a:tabLst>
        <a:defRPr sz="1000">
          <a:solidFill>
            <a:srgbClr val="000000"/>
          </a:solidFill>
          <a:latin typeface="+mn-lt"/>
          <a:ea typeface="+mn-ea"/>
          <a:cs typeface="+mn-cs"/>
        </a:defRPr>
      </a:lvl9pPr>
    </p:bodyStyle>
    <p:otherStyle>
      <a:defPPr>
        <a:defRPr lang="en-US"/>
      </a:defPPr>
      <a:lvl1pPr marL="0" algn="l" defTabSz="913972" rtl="0" eaLnBrk="1" latinLnBrk="0" hangingPunct="1">
        <a:defRPr sz="1800" kern="1200">
          <a:solidFill>
            <a:schemeClr val="tx1"/>
          </a:solidFill>
          <a:latin typeface="+mn-lt"/>
          <a:ea typeface="+mn-ea"/>
          <a:cs typeface="+mn-cs"/>
        </a:defRPr>
      </a:lvl1pPr>
      <a:lvl2pPr marL="456986" algn="l" defTabSz="913972" rtl="0" eaLnBrk="1" latinLnBrk="0" hangingPunct="1">
        <a:defRPr sz="1800" kern="1200">
          <a:solidFill>
            <a:schemeClr val="tx1"/>
          </a:solidFill>
          <a:latin typeface="+mn-lt"/>
          <a:ea typeface="+mn-ea"/>
          <a:cs typeface="+mn-cs"/>
        </a:defRPr>
      </a:lvl2pPr>
      <a:lvl3pPr marL="913972" algn="l" defTabSz="913972" rtl="0" eaLnBrk="1" latinLnBrk="0" hangingPunct="1">
        <a:defRPr sz="1800" kern="1200">
          <a:solidFill>
            <a:schemeClr val="tx1"/>
          </a:solidFill>
          <a:latin typeface="+mn-lt"/>
          <a:ea typeface="+mn-ea"/>
          <a:cs typeface="+mn-cs"/>
        </a:defRPr>
      </a:lvl3pPr>
      <a:lvl4pPr marL="1370959" algn="l" defTabSz="913972" rtl="0" eaLnBrk="1" latinLnBrk="0" hangingPunct="1">
        <a:defRPr sz="1800" kern="1200">
          <a:solidFill>
            <a:schemeClr val="tx1"/>
          </a:solidFill>
          <a:latin typeface="+mn-lt"/>
          <a:ea typeface="+mn-ea"/>
          <a:cs typeface="+mn-cs"/>
        </a:defRPr>
      </a:lvl4pPr>
      <a:lvl5pPr marL="1827945" algn="l" defTabSz="913972" rtl="0" eaLnBrk="1" latinLnBrk="0" hangingPunct="1">
        <a:defRPr sz="1800" kern="1200">
          <a:solidFill>
            <a:schemeClr val="tx1"/>
          </a:solidFill>
          <a:latin typeface="+mn-lt"/>
          <a:ea typeface="+mn-ea"/>
          <a:cs typeface="+mn-cs"/>
        </a:defRPr>
      </a:lvl5pPr>
      <a:lvl6pPr marL="2284932" algn="l" defTabSz="913972" rtl="0" eaLnBrk="1" latinLnBrk="0" hangingPunct="1">
        <a:defRPr sz="1800" kern="1200">
          <a:solidFill>
            <a:schemeClr val="tx1"/>
          </a:solidFill>
          <a:latin typeface="+mn-lt"/>
          <a:ea typeface="+mn-ea"/>
          <a:cs typeface="+mn-cs"/>
        </a:defRPr>
      </a:lvl6pPr>
      <a:lvl7pPr marL="2741916" algn="l" defTabSz="913972" rtl="0" eaLnBrk="1" latinLnBrk="0" hangingPunct="1">
        <a:defRPr sz="1800" kern="1200">
          <a:solidFill>
            <a:schemeClr val="tx1"/>
          </a:solidFill>
          <a:latin typeface="+mn-lt"/>
          <a:ea typeface="+mn-ea"/>
          <a:cs typeface="+mn-cs"/>
        </a:defRPr>
      </a:lvl7pPr>
      <a:lvl8pPr marL="3198904" algn="l" defTabSz="913972" rtl="0" eaLnBrk="1" latinLnBrk="0" hangingPunct="1">
        <a:defRPr sz="1800" kern="1200">
          <a:solidFill>
            <a:schemeClr val="tx1"/>
          </a:solidFill>
          <a:latin typeface="+mn-lt"/>
          <a:ea typeface="+mn-ea"/>
          <a:cs typeface="+mn-cs"/>
        </a:defRPr>
      </a:lvl8pPr>
      <a:lvl9pPr marL="3655888" algn="l" defTabSz="913972"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13314" name="Text Placeholder 23"/>
          <p:cNvSpPr>
            <a:spLocks noGrp="1"/>
          </p:cNvSpPr>
          <p:nvPr>
            <p:ph type="body" idx="1"/>
          </p:nvPr>
        </p:nvSpPr>
        <p:spPr bwMode="gray">
          <a:xfrm>
            <a:off x="732367" y="1352550"/>
            <a:ext cx="10729384"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CA" altLang="en-US"/>
              <a:t>Click to edit Master text styles</a:t>
            </a:r>
          </a:p>
          <a:p>
            <a:pPr lvl="1"/>
            <a:r>
              <a:rPr lang="en-CA" altLang="en-US"/>
              <a:t>Second level</a:t>
            </a:r>
          </a:p>
          <a:p>
            <a:pPr lvl="2"/>
            <a:r>
              <a:rPr lang="en-CA" altLang="en-US"/>
              <a:t>Third level</a:t>
            </a:r>
          </a:p>
          <a:p>
            <a:pPr lvl="3"/>
            <a:r>
              <a:rPr lang="en-CA" altLang="en-US"/>
              <a:t>Fourth level</a:t>
            </a:r>
          </a:p>
          <a:p>
            <a:pPr lvl="4"/>
            <a:r>
              <a:rPr lang="en-CA" altLang="en-US"/>
              <a:t>Fifth level</a:t>
            </a:r>
            <a:endParaRPr lang="en-US" altLang="en-US"/>
          </a:p>
        </p:txBody>
      </p:sp>
      <p:sp>
        <p:nvSpPr>
          <p:cNvPr id="2051" name="Slide Number Placeholder 5"/>
          <p:cNvSpPr txBox="1">
            <a:spLocks/>
          </p:cNvSpPr>
          <p:nvPr/>
        </p:nvSpPr>
        <p:spPr bwMode="gray">
          <a:xfrm>
            <a:off x="11082867" y="6480175"/>
            <a:ext cx="37676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defTabSz="457200" fontAlgn="base">
              <a:spcBef>
                <a:spcPct val="0"/>
              </a:spcBef>
              <a:spcAft>
                <a:spcPct val="0"/>
              </a:spcAft>
              <a:defRPr/>
            </a:pPr>
            <a:fld id="{7E2967E7-B477-416C-A675-B46A36D12E46}" type="slidenum">
              <a:rPr lang="en-US" sz="800" smtClean="0">
                <a:solidFill>
                  <a:srgbClr val="00A4E4"/>
                </a:solidFill>
              </a:rPr>
              <a:pPr algn="r" defTabSz="457200" fontAlgn="base">
                <a:spcBef>
                  <a:spcPct val="0"/>
                </a:spcBef>
                <a:spcAft>
                  <a:spcPct val="0"/>
                </a:spcAft>
                <a:defRPr/>
              </a:pPr>
              <a:t>‹#›</a:t>
            </a:fld>
            <a:endParaRPr lang="en-US" sz="800">
              <a:solidFill>
                <a:srgbClr val="00A4E4"/>
              </a:solidFill>
            </a:endParaRPr>
          </a:p>
        </p:txBody>
      </p:sp>
      <p:sp>
        <p:nvSpPr>
          <p:cNvPr id="13316" name="Title Placeholder 22"/>
          <p:cNvSpPr>
            <a:spLocks noGrp="1"/>
          </p:cNvSpPr>
          <p:nvPr>
            <p:ph type="title"/>
          </p:nvPr>
        </p:nvSpPr>
        <p:spPr bwMode="black">
          <a:xfrm>
            <a:off x="732367" y="552451"/>
            <a:ext cx="1072726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CA" altLang="en-US"/>
              <a:t>Click to edit Master title style</a:t>
            </a:r>
            <a:endParaRPr lang="en-US" altLang="en-US"/>
          </a:p>
        </p:txBody>
      </p:sp>
      <p:pic>
        <p:nvPicPr>
          <p:cNvPr id="13317" name="Picture 7" descr="AIG_PRI_pms2995.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gray">
          <a:xfrm>
            <a:off x="609600" y="6246814"/>
            <a:ext cx="89958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8" name="Group 8"/>
          <p:cNvGrpSpPr>
            <a:grpSpLocks/>
          </p:cNvGrpSpPr>
          <p:nvPr/>
        </p:nvGrpSpPr>
        <p:grpSpPr bwMode="auto">
          <a:xfrm flipH="1">
            <a:off x="10718800" y="0"/>
            <a:ext cx="1473200" cy="1119188"/>
            <a:chOff x="1440543" y="1418168"/>
            <a:chExt cx="769056" cy="769056"/>
          </a:xfrm>
        </p:grpSpPr>
        <p:sp>
          <p:nvSpPr>
            <p:cNvPr id="2056" name="Rectangle 15"/>
            <p:cNvSpPr>
              <a:spLocks noChangeArrowheads="1"/>
            </p:cNvSpPr>
            <p:nvPr userDrawn="1"/>
          </p:nvSpPr>
          <p:spPr bwMode="gray">
            <a:xfrm rot="5400000">
              <a:off x="1701804" y="1156907"/>
              <a:ext cx="246534"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sp>
          <p:nvSpPr>
            <p:cNvPr id="2057" name="Rectangle 16"/>
            <p:cNvSpPr>
              <a:spLocks noChangeArrowheads="1"/>
            </p:cNvSpPr>
            <p:nvPr userDrawn="1"/>
          </p:nvSpPr>
          <p:spPr bwMode="gray">
            <a:xfrm>
              <a:off x="1440543" y="1418168"/>
              <a:ext cx="246407"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grpSp>
      <p:sp>
        <p:nvSpPr>
          <p:cNvPr id="10" name="Rectangle 9"/>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7200" eaLnBrk="0" fontAlgn="base" hangingPunct="0">
              <a:spcBef>
                <a:spcPct val="0"/>
              </a:spcBef>
              <a:spcAft>
                <a:spcPct val="0"/>
              </a:spcAft>
              <a:defRPr/>
            </a:pPr>
            <a:r>
              <a:rPr lang="en-US" altLang="en-US" sz="900" dirty="0">
                <a:solidFill>
                  <a:srgbClr val="000000"/>
                </a:solidFill>
              </a:rPr>
              <a:t>FOR FINANCIAL PROFESSIONAL USE ONLY-NOT FOR PUBLIC DISTRIBUTION</a:t>
            </a:r>
          </a:p>
        </p:txBody>
      </p:sp>
    </p:spTree>
    <p:extLst>
      <p:ext uri="{BB962C8B-B14F-4D97-AF65-F5344CB8AC3E}">
        <p14:creationId xmlns:p14="http://schemas.microsoft.com/office/powerpoint/2010/main" val="1684455141"/>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ftr="0" dt="0"/>
  <p:txStyles>
    <p:titleStyle>
      <a:lvl1pPr algn="l" defTabSz="457200" rtl="0" eaLnBrk="0" fontAlgn="base" hangingPunct="0">
        <a:spcBef>
          <a:spcPct val="0"/>
        </a:spcBef>
        <a:spcAft>
          <a:spcPct val="0"/>
        </a:spcAft>
        <a:defRPr sz="2000">
          <a:solidFill>
            <a:schemeClr val="accent1"/>
          </a:solidFill>
          <a:latin typeface="+mj-lt"/>
          <a:ea typeface="ＭＳ Ｐゴシック" pitchFamily="34" charset="-128"/>
          <a:cs typeface="+mj-cs"/>
        </a:defRPr>
      </a:lvl1pPr>
      <a:lvl2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72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44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716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88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p:titleStyle>
    <p:bodyStyle>
      <a:lvl1pPr marL="177800" indent="-177800" algn="l" defTabSz="457200" rtl="0" eaLnBrk="0" fontAlgn="base" hangingPunct="0">
        <a:spcBef>
          <a:spcPts val="1200"/>
        </a:spcBef>
        <a:spcAft>
          <a:spcPct val="0"/>
        </a:spcAft>
        <a:buClr>
          <a:srgbClr val="00A4E4"/>
        </a:buClr>
        <a:buFont typeface="Wingdings" pitchFamily="2" charset="2"/>
        <a:buChar char="§"/>
        <a:tabLst>
          <a:tab pos="8005763" algn="r"/>
        </a:tabLst>
        <a:defRPr sz="1400">
          <a:solidFill>
            <a:srgbClr val="000000"/>
          </a:solidFill>
          <a:latin typeface="+mn-lt"/>
          <a:ea typeface="ＭＳ Ｐゴシック" pitchFamily="34" charset="-128"/>
          <a:cs typeface="+mn-cs"/>
        </a:defRPr>
      </a:lvl1pPr>
      <a:lvl2pPr marL="361950" indent="-171450" algn="l" defTabSz="457200" rtl="0" eaLnBrk="0" fontAlgn="base" hangingPunct="0">
        <a:spcBef>
          <a:spcPts val="300"/>
        </a:spcBef>
        <a:spcAft>
          <a:spcPct val="0"/>
        </a:spcAft>
        <a:buClr>
          <a:srgbClr val="00A4E4"/>
        </a:buClr>
        <a:buFont typeface="Arial" charset="0"/>
        <a:buChar char="–"/>
        <a:tabLst>
          <a:tab pos="8005763" algn="r"/>
        </a:tabLst>
        <a:defRPr sz="1200">
          <a:solidFill>
            <a:srgbClr val="000000"/>
          </a:solidFill>
          <a:latin typeface="+mn-lt"/>
          <a:ea typeface="ＭＳ Ｐゴシック" pitchFamily="34" charset="-128"/>
          <a:cs typeface="+mn-cs"/>
        </a:defRPr>
      </a:lvl2pPr>
      <a:lvl3pPr marL="501650" indent="-139700" algn="l" defTabSz="457200" rtl="0" eaLnBrk="0" fontAlgn="base" hangingPunct="0">
        <a:spcBef>
          <a:spcPts val="300"/>
        </a:spcBef>
        <a:spcAft>
          <a:spcPct val="0"/>
        </a:spcAft>
        <a:buClr>
          <a:srgbClr val="00A4E4"/>
        </a:buClr>
        <a:buFont typeface="Arial" charset="0"/>
        <a:buChar char="•"/>
        <a:tabLst>
          <a:tab pos="8005763" algn="r"/>
        </a:tabLst>
        <a:defRPr sz="1000">
          <a:solidFill>
            <a:srgbClr val="000000"/>
          </a:solidFill>
          <a:latin typeface="+mn-lt"/>
          <a:ea typeface="ＭＳ Ｐゴシック" pitchFamily="34" charset="-128"/>
          <a:cs typeface="+mn-cs"/>
        </a:defRPr>
      </a:lvl3pPr>
      <a:lvl4pPr marL="647700" indent="-152400" algn="l" defTabSz="457200" rtl="0" eaLnBrk="0" fontAlgn="base" hangingPunct="0">
        <a:spcBef>
          <a:spcPts val="300"/>
        </a:spcBef>
        <a:spcAft>
          <a:spcPct val="0"/>
        </a:spcAft>
        <a:buClr>
          <a:srgbClr val="00A4E4"/>
        </a:buClr>
        <a:buFont typeface="Arial" charset="0"/>
        <a:buChar char="–"/>
        <a:tabLst>
          <a:tab pos="8005763" algn="r"/>
        </a:tabLst>
        <a:defRPr sz="1000">
          <a:solidFill>
            <a:srgbClr val="000000"/>
          </a:solidFill>
          <a:latin typeface="+mn-lt"/>
          <a:ea typeface="ＭＳ Ｐゴシック" pitchFamily="34" charset="-128"/>
          <a:cs typeface="+mn-cs"/>
        </a:defRPr>
      </a:lvl4pPr>
      <a:lvl5pPr marL="792163" indent="-144463" algn="l" defTabSz="457200" rtl="0" eaLnBrk="0" fontAlgn="base" hangingPunct="0">
        <a:spcBef>
          <a:spcPts val="300"/>
        </a:spcBef>
        <a:spcAft>
          <a:spcPct val="0"/>
        </a:spcAft>
        <a:buClr>
          <a:srgbClr val="00A4E4"/>
        </a:buClr>
        <a:buFont typeface="Arial" charset="0"/>
        <a:buChar char="»"/>
        <a:tabLst>
          <a:tab pos="8005763" algn="r"/>
        </a:tabLst>
        <a:defRPr sz="1000">
          <a:solidFill>
            <a:srgbClr val="000000"/>
          </a:solidFill>
          <a:latin typeface="+mn-lt"/>
          <a:ea typeface="ＭＳ Ｐゴシック" pitchFamily="34" charset="-128"/>
          <a:cs typeface="+mn-cs"/>
        </a:defRPr>
      </a:lvl5pPr>
      <a:lvl6pPr marL="12493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6pPr>
      <a:lvl7pPr marL="17065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7pPr>
      <a:lvl8pPr marL="21637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8pPr>
      <a:lvl9pPr marL="26209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11266" name="Text Placeholder 23"/>
          <p:cNvSpPr>
            <a:spLocks noGrp="1"/>
          </p:cNvSpPr>
          <p:nvPr>
            <p:ph type="body" idx="1"/>
          </p:nvPr>
        </p:nvSpPr>
        <p:spPr bwMode="gray">
          <a:xfrm>
            <a:off x="732367" y="1352550"/>
            <a:ext cx="10729384"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CA" altLang="en-US"/>
              <a:t>Click to edit Master text styles</a:t>
            </a:r>
          </a:p>
          <a:p>
            <a:pPr lvl="1"/>
            <a:r>
              <a:rPr lang="en-CA" altLang="en-US"/>
              <a:t>Second level</a:t>
            </a:r>
          </a:p>
          <a:p>
            <a:pPr lvl="2"/>
            <a:r>
              <a:rPr lang="en-CA" altLang="en-US"/>
              <a:t>Third level</a:t>
            </a:r>
          </a:p>
          <a:p>
            <a:pPr lvl="3"/>
            <a:r>
              <a:rPr lang="en-CA" altLang="en-US"/>
              <a:t>Fourth level</a:t>
            </a:r>
          </a:p>
          <a:p>
            <a:pPr lvl="4"/>
            <a:r>
              <a:rPr lang="en-CA" altLang="en-US"/>
              <a:t>Fifth level</a:t>
            </a:r>
            <a:endParaRPr lang="en-US" altLang="en-US"/>
          </a:p>
        </p:txBody>
      </p:sp>
      <p:sp>
        <p:nvSpPr>
          <p:cNvPr id="2051" name="Slide Number Placeholder 5"/>
          <p:cNvSpPr txBox="1">
            <a:spLocks/>
          </p:cNvSpPr>
          <p:nvPr/>
        </p:nvSpPr>
        <p:spPr bwMode="gray">
          <a:xfrm>
            <a:off x="11082867" y="6480175"/>
            <a:ext cx="37676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defTabSz="457200" fontAlgn="base">
              <a:spcBef>
                <a:spcPct val="0"/>
              </a:spcBef>
              <a:spcAft>
                <a:spcPct val="0"/>
              </a:spcAft>
              <a:defRPr/>
            </a:pPr>
            <a:fld id="{79668238-DBF9-43B4-A07B-2F8B4A274E53}" type="slidenum">
              <a:rPr lang="en-US" sz="800" smtClean="0">
                <a:solidFill>
                  <a:srgbClr val="00A4E4"/>
                </a:solidFill>
              </a:rPr>
              <a:pPr algn="r" defTabSz="457200" fontAlgn="base">
                <a:spcBef>
                  <a:spcPct val="0"/>
                </a:spcBef>
                <a:spcAft>
                  <a:spcPct val="0"/>
                </a:spcAft>
                <a:defRPr/>
              </a:pPr>
              <a:t>‹#›</a:t>
            </a:fld>
            <a:endParaRPr lang="en-US" sz="800">
              <a:solidFill>
                <a:srgbClr val="00A4E4"/>
              </a:solidFill>
            </a:endParaRPr>
          </a:p>
        </p:txBody>
      </p:sp>
      <p:sp>
        <p:nvSpPr>
          <p:cNvPr id="11268" name="Title Placeholder 22"/>
          <p:cNvSpPr>
            <a:spLocks noGrp="1"/>
          </p:cNvSpPr>
          <p:nvPr>
            <p:ph type="title"/>
          </p:nvPr>
        </p:nvSpPr>
        <p:spPr bwMode="black">
          <a:xfrm>
            <a:off x="732367" y="552451"/>
            <a:ext cx="1072726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CA" altLang="en-US"/>
              <a:t>Click to edit Master title style</a:t>
            </a:r>
            <a:endParaRPr lang="en-US" altLang="en-US"/>
          </a:p>
        </p:txBody>
      </p:sp>
      <p:pic>
        <p:nvPicPr>
          <p:cNvPr id="11269" name="Picture 7" descr="AIG_PRI_pms2995.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gray">
          <a:xfrm>
            <a:off x="609600" y="6246814"/>
            <a:ext cx="89958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70" name="Group 8"/>
          <p:cNvGrpSpPr>
            <a:grpSpLocks/>
          </p:cNvGrpSpPr>
          <p:nvPr/>
        </p:nvGrpSpPr>
        <p:grpSpPr bwMode="auto">
          <a:xfrm flipH="1">
            <a:off x="10718800" y="0"/>
            <a:ext cx="1473200" cy="1119188"/>
            <a:chOff x="1440543" y="1418168"/>
            <a:chExt cx="769056" cy="769056"/>
          </a:xfrm>
        </p:grpSpPr>
        <p:sp>
          <p:nvSpPr>
            <p:cNvPr id="2056" name="Rectangle 15"/>
            <p:cNvSpPr>
              <a:spLocks noChangeArrowheads="1"/>
            </p:cNvSpPr>
            <p:nvPr userDrawn="1"/>
          </p:nvSpPr>
          <p:spPr bwMode="gray">
            <a:xfrm rot="5400000">
              <a:off x="1701804" y="1156907"/>
              <a:ext cx="246534"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sp>
          <p:nvSpPr>
            <p:cNvPr id="2057" name="Rectangle 16"/>
            <p:cNvSpPr>
              <a:spLocks noChangeArrowheads="1"/>
            </p:cNvSpPr>
            <p:nvPr userDrawn="1"/>
          </p:nvSpPr>
          <p:spPr bwMode="gray">
            <a:xfrm>
              <a:off x="1440543" y="1418168"/>
              <a:ext cx="246407"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grpSp>
      <p:sp>
        <p:nvSpPr>
          <p:cNvPr id="10" name="Rectangle 9"/>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7200" eaLnBrk="0" fontAlgn="base" hangingPunct="0">
              <a:spcBef>
                <a:spcPct val="0"/>
              </a:spcBef>
              <a:spcAft>
                <a:spcPct val="0"/>
              </a:spcAft>
              <a:defRPr/>
            </a:pPr>
            <a:r>
              <a:rPr lang="en-US" altLang="en-US" sz="900" dirty="0">
                <a:solidFill>
                  <a:srgbClr val="000000"/>
                </a:solidFill>
              </a:rPr>
              <a:t>FOR FINANCIAL PROFESSIONAL USE ONLY-NOT FOR PUBLIC DISTRIBUTION</a:t>
            </a:r>
          </a:p>
        </p:txBody>
      </p:sp>
    </p:spTree>
    <p:extLst>
      <p:ext uri="{BB962C8B-B14F-4D97-AF65-F5344CB8AC3E}">
        <p14:creationId xmlns:p14="http://schemas.microsoft.com/office/powerpoint/2010/main" val="280090769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ftr="0" dt="0"/>
  <p:txStyles>
    <p:titleStyle>
      <a:lvl1pPr algn="l" defTabSz="457200" rtl="0" eaLnBrk="0" fontAlgn="base" hangingPunct="0">
        <a:spcBef>
          <a:spcPct val="0"/>
        </a:spcBef>
        <a:spcAft>
          <a:spcPct val="0"/>
        </a:spcAft>
        <a:defRPr sz="2000">
          <a:solidFill>
            <a:schemeClr val="accent1"/>
          </a:solidFill>
          <a:latin typeface="+mj-lt"/>
          <a:ea typeface="ＭＳ Ｐゴシック" pitchFamily="34" charset="-128"/>
          <a:cs typeface="+mj-cs"/>
        </a:defRPr>
      </a:lvl1pPr>
      <a:lvl2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72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44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716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88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p:titleStyle>
    <p:bodyStyle>
      <a:lvl1pPr marL="177800" indent="-177800" algn="l" defTabSz="457200" rtl="0" eaLnBrk="0" fontAlgn="base" hangingPunct="0">
        <a:spcBef>
          <a:spcPts val="1200"/>
        </a:spcBef>
        <a:spcAft>
          <a:spcPct val="0"/>
        </a:spcAft>
        <a:buClr>
          <a:srgbClr val="00A4E4"/>
        </a:buClr>
        <a:buFont typeface="Wingdings" pitchFamily="2" charset="2"/>
        <a:buChar char="§"/>
        <a:tabLst>
          <a:tab pos="8005763" algn="r"/>
        </a:tabLst>
        <a:defRPr sz="1400">
          <a:solidFill>
            <a:srgbClr val="000000"/>
          </a:solidFill>
          <a:latin typeface="+mn-lt"/>
          <a:ea typeface="ＭＳ Ｐゴシック" pitchFamily="34" charset="-128"/>
          <a:cs typeface="+mn-cs"/>
        </a:defRPr>
      </a:lvl1pPr>
      <a:lvl2pPr marL="361950" indent="-171450" algn="l" defTabSz="457200" rtl="0" eaLnBrk="0" fontAlgn="base" hangingPunct="0">
        <a:spcBef>
          <a:spcPts val="300"/>
        </a:spcBef>
        <a:spcAft>
          <a:spcPct val="0"/>
        </a:spcAft>
        <a:buClr>
          <a:srgbClr val="00A4E4"/>
        </a:buClr>
        <a:buFont typeface="Arial" charset="0"/>
        <a:buChar char="–"/>
        <a:tabLst>
          <a:tab pos="8005763" algn="r"/>
        </a:tabLst>
        <a:defRPr sz="1200">
          <a:solidFill>
            <a:srgbClr val="000000"/>
          </a:solidFill>
          <a:latin typeface="+mn-lt"/>
          <a:ea typeface="ＭＳ Ｐゴシック" pitchFamily="34" charset="-128"/>
          <a:cs typeface="+mn-cs"/>
        </a:defRPr>
      </a:lvl2pPr>
      <a:lvl3pPr marL="501650" indent="-139700" algn="l" defTabSz="457200" rtl="0" eaLnBrk="0" fontAlgn="base" hangingPunct="0">
        <a:spcBef>
          <a:spcPts val="300"/>
        </a:spcBef>
        <a:spcAft>
          <a:spcPct val="0"/>
        </a:spcAft>
        <a:buClr>
          <a:srgbClr val="00A4E4"/>
        </a:buClr>
        <a:buFont typeface="Arial" charset="0"/>
        <a:buChar char="•"/>
        <a:tabLst>
          <a:tab pos="8005763" algn="r"/>
        </a:tabLst>
        <a:defRPr sz="1000">
          <a:solidFill>
            <a:srgbClr val="000000"/>
          </a:solidFill>
          <a:latin typeface="+mn-lt"/>
          <a:ea typeface="ＭＳ Ｐゴシック" pitchFamily="34" charset="-128"/>
          <a:cs typeface="+mn-cs"/>
        </a:defRPr>
      </a:lvl3pPr>
      <a:lvl4pPr marL="647700" indent="-152400" algn="l" defTabSz="457200" rtl="0" eaLnBrk="0" fontAlgn="base" hangingPunct="0">
        <a:spcBef>
          <a:spcPts val="300"/>
        </a:spcBef>
        <a:spcAft>
          <a:spcPct val="0"/>
        </a:spcAft>
        <a:buClr>
          <a:srgbClr val="00A4E4"/>
        </a:buClr>
        <a:buFont typeface="Arial" charset="0"/>
        <a:buChar char="–"/>
        <a:tabLst>
          <a:tab pos="8005763" algn="r"/>
        </a:tabLst>
        <a:defRPr sz="1000">
          <a:solidFill>
            <a:srgbClr val="000000"/>
          </a:solidFill>
          <a:latin typeface="+mn-lt"/>
          <a:ea typeface="ＭＳ Ｐゴシック" pitchFamily="34" charset="-128"/>
          <a:cs typeface="+mn-cs"/>
        </a:defRPr>
      </a:lvl4pPr>
      <a:lvl5pPr marL="792163" indent="-144463" algn="l" defTabSz="457200" rtl="0" eaLnBrk="0" fontAlgn="base" hangingPunct="0">
        <a:spcBef>
          <a:spcPts val="300"/>
        </a:spcBef>
        <a:spcAft>
          <a:spcPct val="0"/>
        </a:spcAft>
        <a:buClr>
          <a:srgbClr val="00A4E4"/>
        </a:buClr>
        <a:buFont typeface="Arial" charset="0"/>
        <a:buChar char="»"/>
        <a:tabLst>
          <a:tab pos="8005763" algn="r"/>
        </a:tabLst>
        <a:defRPr sz="1000">
          <a:solidFill>
            <a:srgbClr val="000000"/>
          </a:solidFill>
          <a:latin typeface="+mn-lt"/>
          <a:ea typeface="ＭＳ Ｐゴシック" pitchFamily="34" charset="-128"/>
          <a:cs typeface="+mn-cs"/>
        </a:defRPr>
      </a:lvl5pPr>
      <a:lvl6pPr marL="12493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6pPr>
      <a:lvl7pPr marL="17065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7pPr>
      <a:lvl8pPr marL="21637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8pPr>
      <a:lvl9pPr marL="26209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4098" name="Text Placeholder 23"/>
          <p:cNvSpPr>
            <a:spLocks noGrp="1"/>
          </p:cNvSpPr>
          <p:nvPr>
            <p:ph type="body" idx="1"/>
          </p:nvPr>
        </p:nvSpPr>
        <p:spPr bwMode="gray">
          <a:xfrm>
            <a:off x="732367" y="1352550"/>
            <a:ext cx="10727267"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7" name="Slide Number Placeholder 5"/>
          <p:cNvSpPr txBox="1">
            <a:spLocks/>
          </p:cNvSpPr>
          <p:nvPr/>
        </p:nvSpPr>
        <p:spPr bwMode="gray">
          <a:xfrm>
            <a:off x="11082867" y="6480175"/>
            <a:ext cx="37676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r" defTabSz="456827" eaLnBrk="1" fontAlgn="base" hangingPunct="1">
              <a:spcBef>
                <a:spcPct val="0"/>
              </a:spcBef>
              <a:spcAft>
                <a:spcPct val="0"/>
              </a:spcAft>
              <a:defRPr/>
            </a:pPr>
            <a:fld id="{319AA0E9-624E-44C2-872F-6111BF625726}" type="slidenum">
              <a:rPr lang="en-US" altLang="en-US" sz="800" smtClean="0">
                <a:solidFill>
                  <a:srgbClr val="00A4E4"/>
                </a:solidFill>
              </a:rPr>
              <a:pPr algn="r" defTabSz="456827" eaLnBrk="1" fontAlgn="base" hangingPunct="1">
                <a:spcBef>
                  <a:spcPct val="0"/>
                </a:spcBef>
                <a:spcAft>
                  <a:spcPct val="0"/>
                </a:spcAft>
                <a:defRPr/>
              </a:pPr>
              <a:t>‹#›</a:t>
            </a:fld>
            <a:endParaRPr lang="en-US" altLang="en-US" sz="800">
              <a:solidFill>
                <a:srgbClr val="00A4E4"/>
              </a:solidFill>
            </a:endParaRPr>
          </a:p>
        </p:txBody>
      </p:sp>
      <p:sp>
        <p:nvSpPr>
          <p:cNvPr id="4100" name="Title Placeholder 22"/>
          <p:cNvSpPr>
            <a:spLocks noGrp="1"/>
          </p:cNvSpPr>
          <p:nvPr>
            <p:ph type="title"/>
          </p:nvPr>
        </p:nvSpPr>
        <p:spPr bwMode="black">
          <a:xfrm>
            <a:off x="732367" y="552451"/>
            <a:ext cx="1072726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US" altLang="en-US"/>
              <a:t>Click to edit Master title style</a:t>
            </a:r>
          </a:p>
        </p:txBody>
      </p:sp>
      <p:pic>
        <p:nvPicPr>
          <p:cNvPr id="4101" name="Picture 7" descr="AIG_PRI_pms2995.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gray">
          <a:xfrm>
            <a:off x="609600" y="6246814"/>
            <a:ext cx="89958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2" name="Group 8"/>
          <p:cNvGrpSpPr>
            <a:grpSpLocks/>
          </p:cNvGrpSpPr>
          <p:nvPr/>
        </p:nvGrpSpPr>
        <p:grpSpPr bwMode="auto">
          <a:xfrm flipH="1">
            <a:off x="10718800" y="0"/>
            <a:ext cx="1473200" cy="1119188"/>
            <a:chOff x="1440543" y="1418168"/>
            <a:chExt cx="769056" cy="769056"/>
          </a:xfrm>
        </p:grpSpPr>
        <p:sp>
          <p:nvSpPr>
            <p:cNvPr id="1032" name="Rectangle 15"/>
            <p:cNvSpPr>
              <a:spLocks noChangeArrowheads="1"/>
            </p:cNvSpPr>
            <p:nvPr userDrawn="1"/>
          </p:nvSpPr>
          <p:spPr bwMode="gray">
            <a:xfrm rot="5400000">
              <a:off x="1701804" y="1156907"/>
              <a:ext cx="246534"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defTabSz="456827" eaLnBrk="1" fontAlgn="base" hangingPunct="1">
                <a:spcBef>
                  <a:spcPct val="0"/>
                </a:spcBef>
                <a:spcAft>
                  <a:spcPct val="0"/>
                </a:spcAft>
                <a:defRPr/>
              </a:pPr>
              <a:endParaRPr lang="en-US" altLang="en-US" sz="1800">
                <a:solidFill>
                  <a:srgbClr val="00A4E4"/>
                </a:solidFill>
              </a:endParaRPr>
            </a:p>
          </p:txBody>
        </p:sp>
        <p:sp>
          <p:nvSpPr>
            <p:cNvPr id="1033" name="Rectangle 16"/>
            <p:cNvSpPr>
              <a:spLocks noChangeArrowheads="1"/>
            </p:cNvSpPr>
            <p:nvPr userDrawn="1"/>
          </p:nvSpPr>
          <p:spPr bwMode="gray">
            <a:xfrm>
              <a:off x="1440543" y="1418168"/>
              <a:ext cx="246407"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defTabSz="456827" eaLnBrk="1" fontAlgn="base" hangingPunct="1">
                <a:spcBef>
                  <a:spcPct val="0"/>
                </a:spcBef>
                <a:spcAft>
                  <a:spcPct val="0"/>
                </a:spcAft>
                <a:defRPr/>
              </a:pPr>
              <a:endParaRPr lang="en-US" altLang="en-US" sz="1800">
                <a:solidFill>
                  <a:srgbClr val="00A4E4"/>
                </a:solidFill>
              </a:endParaRPr>
            </a:p>
          </p:txBody>
        </p:sp>
      </p:grpSp>
      <p:sp>
        <p:nvSpPr>
          <p:cNvPr id="10" name="Rectangle 14"/>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5560" eaLnBrk="1" fontAlgn="base" hangingPunct="1">
              <a:spcBef>
                <a:spcPct val="0"/>
              </a:spcBef>
              <a:spcAft>
                <a:spcPct val="0"/>
              </a:spcAft>
              <a:defRPr/>
            </a:pPr>
            <a:r>
              <a:rPr lang="en-US" altLang="en-US" sz="900" dirty="0">
                <a:solidFill>
                  <a:srgbClr val="000000"/>
                </a:solidFill>
              </a:rPr>
              <a:t>FOR FINANCIAL PROFESSIONAL USE ONLY-NOT FOR PUBLIC DISTRIBUTION</a:t>
            </a:r>
          </a:p>
        </p:txBody>
      </p:sp>
    </p:spTree>
    <p:extLst>
      <p:ext uri="{BB962C8B-B14F-4D97-AF65-F5344CB8AC3E}">
        <p14:creationId xmlns:p14="http://schemas.microsoft.com/office/powerpoint/2010/main" val="179185231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defTabSz="454025" rtl="0" eaLnBrk="0" fontAlgn="base" hangingPunct="0">
        <a:spcBef>
          <a:spcPct val="0"/>
        </a:spcBef>
        <a:spcAft>
          <a:spcPct val="0"/>
        </a:spcAft>
        <a:defRPr sz="2000">
          <a:solidFill>
            <a:schemeClr val="accent1"/>
          </a:solidFill>
          <a:latin typeface="+mj-lt"/>
          <a:ea typeface="ＭＳ Ｐゴシック" pitchFamily="34" charset="-128"/>
          <a:cs typeface="+mj-cs"/>
        </a:defRPr>
      </a:lvl1pPr>
      <a:lvl2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6827" algn="l" defTabSz="456827"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3651" algn="l" defTabSz="456827"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70479" algn="l" defTabSz="456827"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7303" algn="l" defTabSz="456827"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p:titleStyle>
    <p:bodyStyle>
      <a:lvl1pPr marL="174625" indent="-174625" algn="l" defTabSz="454025" rtl="0" eaLnBrk="0" fontAlgn="base" hangingPunct="0">
        <a:spcBef>
          <a:spcPts val="1200"/>
        </a:spcBef>
        <a:spcAft>
          <a:spcPct val="0"/>
        </a:spcAft>
        <a:buClr>
          <a:srgbClr val="00A4E4"/>
        </a:buClr>
        <a:buFont typeface="Wingdings" pitchFamily="2" charset="2"/>
        <a:buChar char="§"/>
        <a:tabLst>
          <a:tab pos="7997825" algn="r"/>
        </a:tabLst>
        <a:defRPr sz="1400">
          <a:solidFill>
            <a:srgbClr val="000000"/>
          </a:solidFill>
          <a:latin typeface="+mn-lt"/>
          <a:ea typeface="ＭＳ Ｐゴシック" pitchFamily="34" charset="-128"/>
          <a:cs typeface="+mn-cs"/>
        </a:defRPr>
      </a:lvl1pPr>
      <a:lvl2pPr marL="358775" indent="-168275" algn="l" defTabSz="454025" rtl="0" eaLnBrk="0" fontAlgn="base" hangingPunct="0">
        <a:spcBef>
          <a:spcPts val="300"/>
        </a:spcBef>
        <a:spcAft>
          <a:spcPct val="0"/>
        </a:spcAft>
        <a:buClr>
          <a:srgbClr val="00A4E4"/>
        </a:buClr>
        <a:buFont typeface="Arial" charset="0"/>
        <a:buChar char="–"/>
        <a:tabLst>
          <a:tab pos="7997825" algn="r"/>
        </a:tabLst>
        <a:defRPr sz="1200">
          <a:solidFill>
            <a:srgbClr val="000000"/>
          </a:solidFill>
          <a:latin typeface="+mn-lt"/>
          <a:ea typeface="ＭＳ Ｐゴシック" pitchFamily="34" charset="-128"/>
          <a:cs typeface="+mn-cs"/>
        </a:defRPr>
      </a:lvl2pPr>
      <a:lvl3pPr marL="498475" indent="-136525" algn="l" defTabSz="454025" rtl="0" eaLnBrk="0" fontAlgn="base" hangingPunct="0">
        <a:spcBef>
          <a:spcPts val="300"/>
        </a:spcBef>
        <a:spcAft>
          <a:spcPct val="0"/>
        </a:spcAft>
        <a:buClr>
          <a:srgbClr val="00A4E4"/>
        </a:buClr>
        <a:buFont typeface="Arial" charset="0"/>
        <a:buChar char="•"/>
        <a:tabLst>
          <a:tab pos="7997825" algn="r"/>
        </a:tabLst>
        <a:defRPr sz="1000">
          <a:solidFill>
            <a:srgbClr val="000000"/>
          </a:solidFill>
          <a:latin typeface="+mn-lt"/>
          <a:ea typeface="ＭＳ Ｐゴシック" pitchFamily="34" charset="-128"/>
          <a:cs typeface="+mn-cs"/>
        </a:defRPr>
      </a:lvl3pPr>
      <a:lvl4pPr marL="644525" indent="-149225" algn="l" defTabSz="454025" rtl="0" eaLnBrk="0" fontAlgn="base" hangingPunct="0">
        <a:spcBef>
          <a:spcPts val="300"/>
        </a:spcBef>
        <a:spcAft>
          <a:spcPct val="0"/>
        </a:spcAft>
        <a:buClr>
          <a:srgbClr val="00A4E4"/>
        </a:buClr>
        <a:buFont typeface="Arial" charset="0"/>
        <a:buChar char="–"/>
        <a:tabLst>
          <a:tab pos="7997825" algn="r"/>
        </a:tabLst>
        <a:defRPr sz="1000">
          <a:solidFill>
            <a:srgbClr val="000000"/>
          </a:solidFill>
          <a:latin typeface="+mn-lt"/>
          <a:ea typeface="ＭＳ Ｐゴシック" pitchFamily="34" charset="-128"/>
          <a:cs typeface="+mn-cs"/>
        </a:defRPr>
      </a:lvl4pPr>
      <a:lvl5pPr marL="788988" indent="-141288" algn="l" defTabSz="454025" rtl="0" eaLnBrk="0" fontAlgn="base" hangingPunct="0">
        <a:spcBef>
          <a:spcPts val="300"/>
        </a:spcBef>
        <a:spcAft>
          <a:spcPct val="0"/>
        </a:spcAft>
        <a:buClr>
          <a:srgbClr val="00A4E4"/>
        </a:buClr>
        <a:buFont typeface="Arial" charset="0"/>
        <a:buChar char="»"/>
        <a:tabLst>
          <a:tab pos="7997825" algn="r"/>
        </a:tabLst>
        <a:defRPr sz="1000">
          <a:solidFill>
            <a:srgbClr val="000000"/>
          </a:solidFill>
          <a:latin typeface="+mn-lt"/>
          <a:ea typeface="ＭＳ Ｐゴシック" pitchFamily="34" charset="-128"/>
          <a:cs typeface="+mn-cs"/>
        </a:defRPr>
      </a:lvl5pPr>
      <a:lvl6pPr marL="1248341" indent="-144344" algn="l" defTabSz="456827" rtl="0" eaLnBrk="1" fontAlgn="base" hangingPunct="1">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6pPr>
      <a:lvl7pPr marL="1705167" indent="-144344" algn="l" defTabSz="456827" rtl="0" eaLnBrk="1" fontAlgn="base" hangingPunct="1">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7pPr>
      <a:lvl8pPr marL="2161992" indent="-144344" algn="l" defTabSz="456827" rtl="0" eaLnBrk="1" fontAlgn="base" hangingPunct="1">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8pPr>
      <a:lvl9pPr marL="2618820" indent="-144344" algn="l" defTabSz="456827" rtl="0" eaLnBrk="1" fontAlgn="base" hangingPunct="1">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9pPr>
    </p:bodyStyle>
    <p:otherStyle>
      <a:defPPr>
        <a:defRPr lang="en-US"/>
      </a:defPPr>
      <a:lvl1pPr marL="0" algn="l" defTabSz="913651" rtl="0" eaLnBrk="1" latinLnBrk="0" hangingPunct="1">
        <a:defRPr sz="1800" kern="1200">
          <a:solidFill>
            <a:schemeClr val="tx1"/>
          </a:solidFill>
          <a:latin typeface="+mn-lt"/>
          <a:ea typeface="+mn-ea"/>
          <a:cs typeface="+mn-cs"/>
        </a:defRPr>
      </a:lvl1pPr>
      <a:lvl2pPr marL="456827" algn="l" defTabSz="913651" rtl="0" eaLnBrk="1" latinLnBrk="0" hangingPunct="1">
        <a:defRPr sz="1800" kern="1200">
          <a:solidFill>
            <a:schemeClr val="tx1"/>
          </a:solidFill>
          <a:latin typeface="+mn-lt"/>
          <a:ea typeface="+mn-ea"/>
          <a:cs typeface="+mn-cs"/>
        </a:defRPr>
      </a:lvl2pPr>
      <a:lvl3pPr marL="913651" algn="l" defTabSz="913651" rtl="0" eaLnBrk="1" latinLnBrk="0" hangingPunct="1">
        <a:defRPr sz="1800" kern="1200">
          <a:solidFill>
            <a:schemeClr val="tx1"/>
          </a:solidFill>
          <a:latin typeface="+mn-lt"/>
          <a:ea typeface="+mn-ea"/>
          <a:cs typeface="+mn-cs"/>
        </a:defRPr>
      </a:lvl3pPr>
      <a:lvl4pPr marL="1370479" algn="l" defTabSz="913651" rtl="0" eaLnBrk="1" latinLnBrk="0" hangingPunct="1">
        <a:defRPr sz="1800" kern="1200">
          <a:solidFill>
            <a:schemeClr val="tx1"/>
          </a:solidFill>
          <a:latin typeface="+mn-lt"/>
          <a:ea typeface="+mn-ea"/>
          <a:cs typeface="+mn-cs"/>
        </a:defRPr>
      </a:lvl4pPr>
      <a:lvl5pPr marL="1827303" algn="l" defTabSz="913651" rtl="0" eaLnBrk="1" latinLnBrk="0" hangingPunct="1">
        <a:defRPr sz="1800" kern="1200">
          <a:solidFill>
            <a:schemeClr val="tx1"/>
          </a:solidFill>
          <a:latin typeface="+mn-lt"/>
          <a:ea typeface="+mn-ea"/>
          <a:cs typeface="+mn-cs"/>
        </a:defRPr>
      </a:lvl5pPr>
      <a:lvl6pPr marL="2284131" algn="l" defTabSz="913651" rtl="0" eaLnBrk="1" latinLnBrk="0" hangingPunct="1">
        <a:defRPr sz="1800" kern="1200">
          <a:solidFill>
            <a:schemeClr val="tx1"/>
          </a:solidFill>
          <a:latin typeface="+mn-lt"/>
          <a:ea typeface="+mn-ea"/>
          <a:cs typeface="+mn-cs"/>
        </a:defRPr>
      </a:lvl6pPr>
      <a:lvl7pPr marL="2740955" algn="l" defTabSz="913651" rtl="0" eaLnBrk="1" latinLnBrk="0" hangingPunct="1">
        <a:defRPr sz="1800" kern="1200">
          <a:solidFill>
            <a:schemeClr val="tx1"/>
          </a:solidFill>
          <a:latin typeface="+mn-lt"/>
          <a:ea typeface="+mn-ea"/>
          <a:cs typeface="+mn-cs"/>
        </a:defRPr>
      </a:lvl7pPr>
      <a:lvl8pPr marL="3197782" algn="l" defTabSz="913651" rtl="0" eaLnBrk="1" latinLnBrk="0" hangingPunct="1">
        <a:defRPr sz="1800" kern="1200">
          <a:solidFill>
            <a:schemeClr val="tx1"/>
          </a:solidFill>
          <a:latin typeface="+mn-lt"/>
          <a:ea typeface="+mn-ea"/>
          <a:cs typeface="+mn-cs"/>
        </a:defRPr>
      </a:lvl8pPr>
      <a:lvl9pPr marL="3654606" algn="l" defTabSz="913651"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17410" name="Text Placeholder 23"/>
          <p:cNvSpPr>
            <a:spLocks noGrp="1"/>
          </p:cNvSpPr>
          <p:nvPr>
            <p:ph type="body" idx="1"/>
          </p:nvPr>
        </p:nvSpPr>
        <p:spPr bwMode="gray">
          <a:xfrm>
            <a:off x="732367" y="1352550"/>
            <a:ext cx="10729384"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CA" altLang="en-US"/>
              <a:t>Click to edit Master text styles</a:t>
            </a:r>
          </a:p>
          <a:p>
            <a:pPr lvl="1"/>
            <a:r>
              <a:rPr lang="en-CA" altLang="en-US"/>
              <a:t>Second level</a:t>
            </a:r>
          </a:p>
          <a:p>
            <a:pPr lvl="2"/>
            <a:r>
              <a:rPr lang="en-CA" altLang="en-US"/>
              <a:t>Third level</a:t>
            </a:r>
          </a:p>
          <a:p>
            <a:pPr lvl="3"/>
            <a:r>
              <a:rPr lang="en-CA" altLang="en-US"/>
              <a:t>Fourth level</a:t>
            </a:r>
          </a:p>
          <a:p>
            <a:pPr lvl="4"/>
            <a:r>
              <a:rPr lang="en-CA" altLang="en-US"/>
              <a:t>Fifth level</a:t>
            </a:r>
            <a:endParaRPr lang="en-US" altLang="en-US"/>
          </a:p>
        </p:txBody>
      </p:sp>
      <p:sp>
        <p:nvSpPr>
          <p:cNvPr id="2051" name="Slide Number Placeholder 5"/>
          <p:cNvSpPr txBox="1">
            <a:spLocks/>
          </p:cNvSpPr>
          <p:nvPr/>
        </p:nvSpPr>
        <p:spPr bwMode="gray">
          <a:xfrm>
            <a:off x="11082867" y="6480175"/>
            <a:ext cx="37676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defTabSz="457200" fontAlgn="base">
              <a:spcBef>
                <a:spcPct val="0"/>
              </a:spcBef>
              <a:spcAft>
                <a:spcPct val="0"/>
              </a:spcAft>
              <a:defRPr/>
            </a:pPr>
            <a:fld id="{4FA34928-CCE2-4D65-A7B9-8EF20A410CA8}" type="slidenum">
              <a:rPr lang="en-US" sz="800" smtClean="0">
                <a:solidFill>
                  <a:srgbClr val="00A4E4"/>
                </a:solidFill>
              </a:rPr>
              <a:pPr algn="r" defTabSz="457200" fontAlgn="base">
                <a:spcBef>
                  <a:spcPct val="0"/>
                </a:spcBef>
                <a:spcAft>
                  <a:spcPct val="0"/>
                </a:spcAft>
                <a:defRPr/>
              </a:pPr>
              <a:t>‹#›</a:t>
            </a:fld>
            <a:endParaRPr lang="en-US" sz="800">
              <a:solidFill>
                <a:srgbClr val="00A4E4"/>
              </a:solidFill>
            </a:endParaRPr>
          </a:p>
        </p:txBody>
      </p:sp>
      <p:sp>
        <p:nvSpPr>
          <p:cNvPr id="17412" name="Title Placeholder 22"/>
          <p:cNvSpPr>
            <a:spLocks noGrp="1"/>
          </p:cNvSpPr>
          <p:nvPr>
            <p:ph type="title"/>
          </p:nvPr>
        </p:nvSpPr>
        <p:spPr bwMode="black">
          <a:xfrm>
            <a:off x="732367" y="552451"/>
            <a:ext cx="1072726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CA" altLang="en-US"/>
              <a:t>Click to edit Master title style</a:t>
            </a:r>
            <a:endParaRPr lang="en-US" altLang="en-US"/>
          </a:p>
        </p:txBody>
      </p:sp>
      <p:pic>
        <p:nvPicPr>
          <p:cNvPr id="17413" name="Picture 7" descr="AIG_PRI_pms2995.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gray">
          <a:xfrm>
            <a:off x="609600" y="6246814"/>
            <a:ext cx="89958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4" name="Group 8"/>
          <p:cNvGrpSpPr>
            <a:grpSpLocks/>
          </p:cNvGrpSpPr>
          <p:nvPr/>
        </p:nvGrpSpPr>
        <p:grpSpPr bwMode="auto">
          <a:xfrm flipH="1">
            <a:off x="10718800" y="0"/>
            <a:ext cx="1473200" cy="1119188"/>
            <a:chOff x="1440543" y="1418168"/>
            <a:chExt cx="769056" cy="769056"/>
          </a:xfrm>
        </p:grpSpPr>
        <p:sp>
          <p:nvSpPr>
            <p:cNvPr id="2056" name="Rectangle 15"/>
            <p:cNvSpPr>
              <a:spLocks noChangeArrowheads="1"/>
            </p:cNvSpPr>
            <p:nvPr userDrawn="1"/>
          </p:nvSpPr>
          <p:spPr bwMode="gray">
            <a:xfrm rot="5400000">
              <a:off x="1701804" y="1156907"/>
              <a:ext cx="246534"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sp>
          <p:nvSpPr>
            <p:cNvPr id="2057" name="Rectangle 16"/>
            <p:cNvSpPr>
              <a:spLocks noChangeArrowheads="1"/>
            </p:cNvSpPr>
            <p:nvPr userDrawn="1"/>
          </p:nvSpPr>
          <p:spPr bwMode="gray">
            <a:xfrm>
              <a:off x="1440543" y="1418168"/>
              <a:ext cx="246407"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grpSp>
      <p:sp>
        <p:nvSpPr>
          <p:cNvPr id="2055" name="Rectangle 9"/>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7200" eaLnBrk="0" fontAlgn="base" hangingPunct="0">
              <a:spcBef>
                <a:spcPct val="0"/>
              </a:spcBef>
              <a:spcAft>
                <a:spcPct val="0"/>
              </a:spcAft>
              <a:defRPr/>
            </a:pPr>
            <a:r>
              <a:rPr lang="en-US" altLang="en-US" sz="900">
                <a:solidFill>
                  <a:srgbClr val="000000"/>
                </a:solidFill>
              </a:rPr>
              <a:t>FOR FINANCIAL PROFESSIONAL USE ONLY-NOT FOR PUBLIC DISTRIBUTION</a:t>
            </a:r>
          </a:p>
        </p:txBody>
      </p:sp>
    </p:spTree>
    <p:extLst>
      <p:ext uri="{BB962C8B-B14F-4D97-AF65-F5344CB8AC3E}">
        <p14:creationId xmlns:p14="http://schemas.microsoft.com/office/powerpoint/2010/main" val="3403161727"/>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ftr="0" dt="0"/>
  <p:txStyles>
    <p:titleStyle>
      <a:lvl1pPr algn="l" defTabSz="457200" rtl="0" eaLnBrk="0" fontAlgn="base" hangingPunct="0">
        <a:spcBef>
          <a:spcPct val="0"/>
        </a:spcBef>
        <a:spcAft>
          <a:spcPct val="0"/>
        </a:spcAft>
        <a:defRPr sz="2000">
          <a:solidFill>
            <a:schemeClr val="accent1"/>
          </a:solidFill>
          <a:latin typeface="+mj-lt"/>
          <a:ea typeface="ＭＳ Ｐゴシック" pitchFamily="34" charset="-128"/>
          <a:cs typeface="+mj-cs"/>
        </a:defRPr>
      </a:lvl1pPr>
      <a:lvl2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72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44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716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88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p:titleStyle>
    <p:bodyStyle>
      <a:lvl1pPr marL="177800" indent="-177800" algn="l" defTabSz="457200" rtl="0" eaLnBrk="0" fontAlgn="base" hangingPunct="0">
        <a:spcBef>
          <a:spcPts val="1200"/>
        </a:spcBef>
        <a:spcAft>
          <a:spcPct val="0"/>
        </a:spcAft>
        <a:buClr>
          <a:srgbClr val="00A4E4"/>
        </a:buClr>
        <a:buFont typeface="Wingdings" pitchFamily="2" charset="2"/>
        <a:buChar char="§"/>
        <a:tabLst>
          <a:tab pos="8005763" algn="r"/>
        </a:tabLst>
        <a:defRPr sz="1400">
          <a:solidFill>
            <a:srgbClr val="000000"/>
          </a:solidFill>
          <a:latin typeface="+mn-lt"/>
          <a:ea typeface="ＭＳ Ｐゴシック" pitchFamily="34" charset="-128"/>
          <a:cs typeface="+mn-cs"/>
        </a:defRPr>
      </a:lvl1pPr>
      <a:lvl2pPr marL="361950" indent="-171450" algn="l" defTabSz="457200" rtl="0" eaLnBrk="0" fontAlgn="base" hangingPunct="0">
        <a:spcBef>
          <a:spcPts val="300"/>
        </a:spcBef>
        <a:spcAft>
          <a:spcPct val="0"/>
        </a:spcAft>
        <a:buClr>
          <a:srgbClr val="00A4E4"/>
        </a:buClr>
        <a:buFont typeface="Arial" charset="0"/>
        <a:buChar char="–"/>
        <a:tabLst>
          <a:tab pos="8005763" algn="r"/>
        </a:tabLst>
        <a:defRPr sz="1200">
          <a:solidFill>
            <a:srgbClr val="000000"/>
          </a:solidFill>
          <a:latin typeface="+mn-lt"/>
          <a:ea typeface="ＭＳ Ｐゴシック" pitchFamily="34" charset="-128"/>
          <a:cs typeface="+mn-cs"/>
        </a:defRPr>
      </a:lvl2pPr>
      <a:lvl3pPr marL="501650" indent="-139700" algn="l" defTabSz="457200" rtl="0" eaLnBrk="0" fontAlgn="base" hangingPunct="0">
        <a:spcBef>
          <a:spcPts val="300"/>
        </a:spcBef>
        <a:spcAft>
          <a:spcPct val="0"/>
        </a:spcAft>
        <a:buClr>
          <a:srgbClr val="00A4E4"/>
        </a:buClr>
        <a:buFont typeface="Arial" charset="0"/>
        <a:buChar char="•"/>
        <a:tabLst>
          <a:tab pos="8005763" algn="r"/>
        </a:tabLst>
        <a:defRPr sz="1000">
          <a:solidFill>
            <a:srgbClr val="000000"/>
          </a:solidFill>
          <a:latin typeface="+mn-lt"/>
          <a:ea typeface="ＭＳ Ｐゴシック" pitchFamily="34" charset="-128"/>
          <a:cs typeface="+mn-cs"/>
        </a:defRPr>
      </a:lvl3pPr>
      <a:lvl4pPr marL="647700" indent="-152400" algn="l" defTabSz="457200" rtl="0" eaLnBrk="0" fontAlgn="base" hangingPunct="0">
        <a:spcBef>
          <a:spcPts val="300"/>
        </a:spcBef>
        <a:spcAft>
          <a:spcPct val="0"/>
        </a:spcAft>
        <a:buClr>
          <a:srgbClr val="00A4E4"/>
        </a:buClr>
        <a:buFont typeface="Arial" charset="0"/>
        <a:buChar char="–"/>
        <a:tabLst>
          <a:tab pos="8005763" algn="r"/>
        </a:tabLst>
        <a:defRPr sz="1000">
          <a:solidFill>
            <a:srgbClr val="000000"/>
          </a:solidFill>
          <a:latin typeface="+mn-lt"/>
          <a:ea typeface="ＭＳ Ｐゴシック" pitchFamily="34" charset="-128"/>
          <a:cs typeface="+mn-cs"/>
        </a:defRPr>
      </a:lvl4pPr>
      <a:lvl5pPr marL="792163" indent="-144463" algn="l" defTabSz="457200" rtl="0" eaLnBrk="0" fontAlgn="base" hangingPunct="0">
        <a:spcBef>
          <a:spcPts val="300"/>
        </a:spcBef>
        <a:spcAft>
          <a:spcPct val="0"/>
        </a:spcAft>
        <a:buClr>
          <a:srgbClr val="00A4E4"/>
        </a:buClr>
        <a:buFont typeface="Arial" charset="0"/>
        <a:buChar char="»"/>
        <a:tabLst>
          <a:tab pos="8005763" algn="r"/>
        </a:tabLst>
        <a:defRPr sz="1000">
          <a:solidFill>
            <a:srgbClr val="000000"/>
          </a:solidFill>
          <a:latin typeface="+mn-lt"/>
          <a:ea typeface="ＭＳ Ｐゴシック" pitchFamily="34" charset="-128"/>
          <a:cs typeface="+mn-cs"/>
        </a:defRPr>
      </a:lvl5pPr>
      <a:lvl6pPr marL="12493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6pPr>
      <a:lvl7pPr marL="17065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7pPr>
      <a:lvl8pPr marL="21637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8pPr>
      <a:lvl9pPr marL="26209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13314" name="Text Placeholder 23"/>
          <p:cNvSpPr>
            <a:spLocks noGrp="1"/>
          </p:cNvSpPr>
          <p:nvPr>
            <p:ph type="body" idx="1"/>
          </p:nvPr>
        </p:nvSpPr>
        <p:spPr bwMode="gray">
          <a:xfrm>
            <a:off x="732367" y="1352550"/>
            <a:ext cx="10729384"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CA" altLang="en-US"/>
              <a:t>Click to edit Master text styles</a:t>
            </a:r>
          </a:p>
          <a:p>
            <a:pPr lvl="1"/>
            <a:r>
              <a:rPr lang="en-CA" altLang="en-US"/>
              <a:t>Second level</a:t>
            </a:r>
          </a:p>
          <a:p>
            <a:pPr lvl="2"/>
            <a:r>
              <a:rPr lang="en-CA" altLang="en-US"/>
              <a:t>Third level</a:t>
            </a:r>
          </a:p>
          <a:p>
            <a:pPr lvl="3"/>
            <a:r>
              <a:rPr lang="en-CA" altLang="en-US"/>
              <a:t>Fourth level</a:t>
            </a:r>
          </a:p>
          <a:p>
            <a:pPr lvl="4"/>
            <a:r>
              <a:rPr lang="en-CA" altLang="en-US"/>
              <a:t>Fifth level</a:t>
            </a:r>
            <a:endParaRPr lang="en-US" altLang="en-US"/>
          </a:p>
        </p:txBody>
      </p:sp>
      <p:sp>
        <p:nvSpPr>
          <p:cNvPr id="2051" name="Slide Number Placeholder 5"/>
          <p:cNvSpPr txBox="1">
            <a:spLocks/>
          </p:cNvSpPr>
          <p:nvPr/>
        </p:nvSpPr>
        <p:spPr bwMode="gray">
          <a:xfrm>
            <a:off x="11082867" y="6480175"/>
            <a:ext cx="37676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defTabSz="457200" fontAlgn="base">
              <a:spcBef>
                <a:spcPct val="0"/>
              </a:spcBef>
              <a:spcAft>
                <a:spcPct val="0"/>
              </a:spcAft>
              <a:defRPr/>
            </a:pPr>
            <a:fld id="{4DF13B5C-523D-43CD-A812-876401D1EB54}" type="slidenum">
              <a:rPr lang="en-US" sz="800" smtClean="0">
                <a:solidFill>
                  <a:srgbClr val="00A4E4"/>
                </a:solidFill>
              </a:rPr>
              <a:pPr algn="r" defTabSz="457200" fontAlgn="base">
                <a:spcBef>
                  <a:spcPct val="0"/>
                </a:spcBef>
                <a:spcAft>
                  <a:spcPct val="0"/>
                </a:spcAft>
                <a:defRPr/>
              </a:pPr>
              <a:t>‹#›</a:t>
            </a:fld>
            <a:endParaRPr lang="en-US" sz="800">
              <a:solidFill>
                <a:srgbClr val="00A4E4"/>
              </a:solidFill>
            </a:endParaRPr>
          </a:p>
        </p:txBody>
      </p:sp>
      <p:sp>
        <p:nvSpPr>
          <p:cNvPr id="13316" name="Title Placeholder 22"/>
          <p:cNvSpPr>
            <a:spLocks noGrp="1"/>
          </p:cNvSpPr>
          <p:nvPr>
            <p:ph type="title"/>
          </p:nvPr>
        </p:nvSpPr>
        <p:spPr bwMode="black">
          <a:xfrm>
            <a:off x="732367" y="552451"/>
            <a:ext cx="1072726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CA" altLang="en-US"/>
              <a:t>Click to edit Master title style</a:t>
            </a:r>
            <a:endParaRPr lang="en-US" altLang="en-US"/>
          </a:p>
        </p:txBody>
      </p:sp>
      <p:pic>
        <p:nvPicPr>
          <p:cNvPr id="13317" name="Picture 7" descr="AIG_PRI_pms2995.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gray">
          <a:xfrm>
            <a:off x="609600" y="6246814"/>
            <a:ext cx="89958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8" name="Group 8"/>
          <p:cNvGrpSpPr>
            <a:grpSpLocks/>
          </p:cNvGrpSpPr>
          <p:nvPr/>
        </p:nvGrpSpPr>
        <p:grpSpPr bwMode="auto">
          <a:xfrm flipH="1">
            <a:off x="10718800" y="0"/>
            <a:ext cx="1473200" cy="1119188"/>
            <a:chOff x="1440543" y="1418168"/>
            <a:chExt cx="769056" cy="769056"/>
          </a:xfrm>
        </p:grpSpPr>
        <p:sp>
          <p:nvSpPr>
            <p:cNvPr id="2056" name="Rectangle 15"/>
            <p:cNvSpPr>
              <a:spLocks noChangeArrowheads="1"/>
            </p:cNvSpPr>
            <p:nvPr userDrawn="1"/>
          </p:nvSpPr>
          <p:spPr bwMode="gray">
            <a:xfrm rot="5400000">
              <a:off x="1701804" y="1156907"/>
              <a:ext cx="246534"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sp>
          <p:nvSpPr>
            <p:cNvPr id="2057" name="Rectangle 16"/>
            <p:cNvSpPr>
              <a:spLocks noChangeArrowheads="1"/>
            </p:cNvSpPr>
            <p:nvPr userDrawn="1"/>
          </p:nvSpPr>
          <p:spPr bwMode="gray">
            <a:xfrm>
              <a:off x="1440543" y="1418168"/>
              <a:ext cx="246407" cy="7690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457200" eaLnBrk="1" fontAlgn="base" hangingPunct="1">
                <a:spcBef>
                  <a:spcPct val="0"/>
                </a:spcBef>
                <a:spcAft>
                  <a:spcPct val="0"/>
                </a:spcAft>
                <a:defRPr/>
              </a:pPr>
              <a:endParaRPr lang="en-US" sz="1800">
                <a:solidFill>
                  <a:srgbClr val="00A4E4"/>
                </a:solidFill>
              </a:endParaRPr>
            </a:p>
          </p:txBody>
        </p:sp>
      </p:grpSp>
      <p:sp>
        <p:nvSpPr>
          <p:cNvPr id="10" name="Rectangle 9"/>
          <p:cNvSpPr>
            <a:spLocks noChangeArrowheads="1"/>
          </p:cNvSpPr>
          <p:nvPr userDrawn="1"/>
        </p:nvSpPr>
        <p:spPr bwMode="auto">
          <a:xfrm>
            <a:off x="3149600" y="6611939"/>
            <a:ext cx="6096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457200" eaLnBrk="0" fontAlgn="base" hangingPunct="0">
              <a:spcBef>
                <a:spcPct val="0"/>
              </a:spcBef>
              <a:spcAft>
                <a:spcPct val="0"/>
              </a:spcAft>
              <a:defRPr/>
            </a:pPr>
            <a:r>
              <a:rPr lang="en-US" altLang="en-US" sz="900" dirty="0">
                <a:solidFill>
                  <a:srgbClr val="000000"/>
                </a:solidFill>
              </a:rPr>
              <a:t>FOR FINANCIAL PROFESSIONAL USE ONLY-NOT FOR PUBLIC DISTRIBUTION</a:t>
            </a:r>
          </a:p>
        </p:txBody>
      </p:sp>
    </p:spTree>
    <p:extLst>
      <p:ext uri="{BB962C8B-B14F-4D97-AF65-F5344CB8AC3E}">
        <p14:creationId xmlns:p14="http://schemas.microsoft.com/office/powerpoint/2010/main" val="427011533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hf hdr="0" ftr="0" dt="0"/>
  <p:txStyles>
    <p:titleStyle>
      <a:lvl1pPr algn="l" defTabSz="457200" rtl="0" eaLnBrk="0" fontAlgn="base" hangingPunct="0">
        <a:spcBef>
          <a:spcPct val="0"/>
        </a:spcBef>
        <a:spcAft>
          <a:spcPct val="0"/>
        </a:spcAft>
        <a:defRPr sz="2000">
          <a:solidFill>
            <a:schemeClr val="accent1"/>
          </a:solidFill>
          <a:latin typeface="+mj-lt"/>
          <a:ea typeface="ＭＳ Ｐゴシック" pitchFamily="34" charset="-128"/>
          <a:cs typeface="+mj-cs"/>
        </a:defRPr>
      </a:lvl1pPr>
      <a:lvl2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72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44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716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8800" algn="l" defTabSz="457200"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p:titleStyle>
    <p:bodyStyle>
      <a:lvl1pPr marL="177800" indent="-177800" algn="l" defTabSz="457200" rtl="0" eaLnBrk="0" fontAlgn="base" hangingPunct="0">
        <a:spcBef>
          <a:spcPts val="1200"/>
        </a:spcBef>
        <a:spcAft>
          <a:spcPct val="0"/>
        </a:spcAft>
        <a:buClr>
          <a:srgbClr val="00A4E4"/>
        </a:buClr>
        <a:buFont typeface="Wingdings" pitchFamily="2" charset="2"/>
        <a:buChar char="§"/>
        <a:tabLst>
          <a:tab pos="8005763" algn="r"/>
        </a:tabLst>
        <a:defRPr sz="1400">
          <a:solidFill>
            <a:srgbClr val="000000"/>
          </a:solidFill>
          <a:latin typeface="+mn-lt"/>
          <a:ea typeface="ＭＳ Ｐゴシック" pitchFamily="34" charset="-128"/>
          <a:cs typeface="+mn-cs"/>
        </a:defRPr>
      </a:lvl1pPr>
      <a:lvl2pPr marL="361950" indent="-171450" algn="l" defTabSz="457200" rtl="0" eaLnBrk="0" fontAlgn="base" hangingPunct="0">
        <a:spcBef>
          <a:spcPts val="300"/>
        </a:spcBef>
        <a:spcAft>
          <a:spcPct val="0"/>
        </a:spcAft>
        <a:buClr>
          <a:srgbClr val="00A4E4"/>
        </a:buClr>
        <a:buFont typeface="Arial" pitchFamily="34" charset="0"/>
        <a:buChar char="–"/>
        <a:tabLst>
          <a:tab pos="8005763" algn="r"/>
        </a:tabLst>
        <a:defRPr sz="1200">
          <a:solidFill>
            <a:srgbClr val="000000"/>
          </a:solidFill>
          <a:latin typeface="+mn-lt"/>
          <a:ea typeface="ＭＳ Ｐゴシック" pitchFamily="34" charset="-128"/>
          <a:cs typeface="+mn-cs"/>
        </a:defRPr>
      </a:lvl2pPr>
      <a:lvl3pPr marL="501650" indent="-139700" algn="l" defTabSz="457200" rtl="0" eaLnBrk="0" fontAlgn="base" hangingPunct="0">
        <a:spcBef>
          <a:spcPts val="300"/>
        </a:spcBef>
        <a:spcAft>
          <a:spcPct val="0"/>
        </a:spcAft>
        <a:buClr>
          <a:srgbClr val="00A4E4"/>
        </a:buClr>
        <a:buFont typeface="Arial" pitchFamily="34" charset="0"/>
        <a:buChar char="•"/>
        <a:tabLst>
          <a:tab pos="8005763" algn="r"/>
        </a:tabLst>
        <a:defRPr sz="1000">
          <a:solidFill>
            <a:srgbClr val="000000"/>
          </a:solidFill>
          <a:latin typeface="+mn-lt"/>
          <a:ea typeface="ＭＳ Ｐゴシック" pitchFamily="34" charset="-128"/>
          <a:cs typeface="+mn-cs"/>
        </a:defRPr>
      </a:lvl3pPr>
      <a:lvl4pPr marL="647700" indent="-152400" algn="l" defTabSz="457200" rtl="0" eaLnBrk="0" fontAlgn="base" hangingPunct="0">
        <a:spcBef>
          <a:spcPts val="300"/>
        </a:spcBef>
        <a:spcAft>
          <a:spcPct val="0"/>
        </a:spcAft>
        <a:buClr>
          <a:srgbClr val="00A4E4"/>
        </a:buClr>
        <a:buFont typeface="Arial" pitchFamily="34" charset="0"/>
        <a:buChar char="–"/>
        <a:tabLst>
          <a:tab pos="8005763" algn="r"/>
        </a:tabLst>
        <a:defRPr sz="1000">
          <a:solidFill>
            <a:srgbClr val="000000"/>
          </a:solidFill>
          <a:latin typeface="+mn-lt"/>
          <a:ea typeface="ＭＳ Ｐゴシック" pitchFamily="34" charset="-128"/>
          <a:cs typeface="+mn-cs"/>
        </a:defRPr>
      </a:lvl4pPr>
      <a:lvl5pPr marL="792163" indent="-144463" algn="l" defTabSz="457200" rtl="0" eaLnBrk="0" fontAlgn="base" hangingPunct="0">
        <a:spcBef>
          <a:spcPts val="300"/>
        </a:spcBef>
        <a:spcAft>
          <a:spcPct val="0"/>
        </a:spcAft>
        <a:buClr>
          <a:srgbClr val="00A4E4"/>
        </a:buClr>
        <a:buFont typeface="Arial" pitchFamily="34" charset="0"/>
        <a:buChar char="»"/>
        <a:tabLst>
          <a:tab pos="8005763" algn="r"/>
        </a:tabLst>
        <a:defRPr sz="1000">
          <a:solidFill>
            <a:srgbClr val="000000"/>
          </a:solidFill>
          <a:latin typeface="+mn-lt"/>
          <a:ea typeface="ＭＳ Ｐゴシック" pitchFamily="34" charset="-128"/>
          <a:cs typeface="+mn-cs"/>
        </a:defRPr>
      </a:lvl5pPr>
      <a:lvl6pPr marL="12493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6pPr>
      <a:lvl7pPr marL="17065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7pPr>
      <a:lvl8pPr marL="21637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8pPr>
      <a:lvl9pPr marL="2620963" indent="-144463" algn="l" defTabSz="457200" rtl="0" fontAlgn="base">
        <a:spcBef>
          <a:spcPts val="300"/>
        </a:spcBef>
        <a:spcAft>
          <a:spcPct val="0"/>
        </a:spcAft>
        <a:buClr>
          <a:srgbClr val="00A4E4"/>
        </a:buClr>
        <a:buFont typeface="Arial" pitchFamily="34" charset="0"/>
        <a:buChar char="»"/>
        <a:tabLst>
          <a:tab pos="8005763" algn="r"/>
        </a:tabLst>
        <a:defRPr sz="10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237B446-C1BA-6442-A14F-AEF633C16BB8}" type="datetimeFigureOut">
              <a:rPr lang="en-US" smtClean="0">
                <a:solidFill>
                  <a:prstClr val="black">
                    <a:tint val="75000"/>
                  </a:prstClr>
                </a:solidFill>
              </a:rPr>
              <a:pPr defTabSz="457200"/>
              <a:t>9/19/2018</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AF252111-F98F-D540-BC70-9C3C96DA37E7}"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485911155"/>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 name="Rectangle 2"/>
          <p:cNvSpPr/>
          <p:nvPr userDrawn="1"/>
        </p:nvSpPr>
        <p:spPr>
          <a:xfrm>
            <a:off x="-8467" y="5989638"/>
            <a:ext cx="12192000" cy="868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4E4"/>
              </a:solidFill>
            </a:endParaRPr>
          </a:p>
        </p:txBody>
      </p:sp>
      <p:sp>
        <p:nvSpPr>
          <p:cNvPr id="6146" name="Text Placeholder 23"/>
          <p:cNvSpPr>
            <a:spLocks noGrp="1"/>
          </p:cNvSpPr>
          <p:nvPr>
            <p:ph type="body" idx="1"/>
          </p:nvPr>
        </p:nvSpPr>
        <p:spPr bwMode="gray">
          <a:xfrm>
            <a:off x="732367" y="1352551"/>
            <a:ext cx="10729384" cy="443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CA" altLang="en-US" dirty="0" smtClean="0"/>
              <a:t>Click to edit Master text styles</a:t>
            </a:r>
          </a:p>
          <a:p>
            <a:pPr lvl="1"/>
            <a:r>
              <a:rPr lang="en-CA" altLang="en-US" dirty="0" smtClean="0"/>
              <a:t>Second level</a:t>
            </a:r>
          </a:p>
          <a:p>
            <a:pPr lvl="2"/>
            <a:r>
              <a:rPr lang="en-CA" altLang="en-US" dirty="0" smtClean="0"/>
              <a:t>Third level</a:t>
            </a:r>
          </a:p>
          <a:p>
            <a:pPr lvl="3"/>
            <a:r>
              <a:rPr lang="en-CA" altLang="en-US" dirty="0" smtClean="0"/>
              <a:t>Fourth level</a:t>
            </a:r>
          </a:p>
          <a:p>
            <a:pPr lvl="4"/>
            <a:r>
              <a:rPr lang="en-CA" altLang="en-US" dirty="0" smtClean="0"/>
              <a:t>Fifth level</a:t>
            </a:r>
            <a:endParaRPr lang="en-US" altLang="en-US" dirty="0" smtClean="0"/>
          </a:p>
        </p:txBody>
      </p:sp>
      <p:sp>
        <p:nvSpPr>
          <p:cNvPr id="2051" name="Slide Number Placeholder 5"/>
          <p:cNvSpPr txBox="1">
            <a:spLocks/>
          </p:cNvSpPr>
          <p:nvPr/>
        </p:nvSpPr>
        <p:spPr bwMode="gray">
          <a:xfrm>
            <a:off x="11082867" y="6480175"/>
            <a:ext cx="37676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r" defTabSz="456827" eaLnBrk="1" fontAlgn="base" hangingPunct="1">
              <a:spcBef>
                <a:spcPct val="0"/>
              </a:spcBef>
              <a:spcAft>
                <a:spcPct val="0"/>
              </a:spcAft>
              <a:defRPr/>
            </a:pPr>
            <a:fld id="{FE42E68B-8CB4-432D-84B0-6B86B49A6AD2}" type="slidenum">
              <a:rPr lang="en-US" altLang="en-US" sz="800" smtClean="0">
                <a:solidFill>
                  <a:srgbClr val="00A4E4"/>
                </a:solidFill>
              </a:rPr>
              <a:pPr algn="r" defTabSz="456827" eaLnBrk="1" fontAlgn="base" hangingPunct="1">
                <a:spcBef>
                  <a:spcPct val="0"/>
                </a:spcBef>
                <a:spcAft>
                  <a:spcPct val="0"/>
                </a:spcAft>
                <a:defRPr/>
              </a:pPr>
              <a:t>‹#›</a:t>
            </a:fld>
            <a:endParaRPr lang="en-US" altLang="en-US" sz="800" smtClean="0">
              <a:solidFill>
                <a:srgbClr val="00A4E4"/>
              </a:solidFill>
            </a:endParaRPr>
          </a:p>
        </p:txBody>
      </p:sp>
      <p:sp>
        <p:nvSpPr>
          <p:cNvPr id="6148" name="Title Placeholder 22"/>
          <p:cNvSpPr>
            <a:spLocks noGrp="1"/>
          </p:cNvSpPr>
          <p:nvPr>
            <p:ph type="title"/>
          </p:nvPr>
        </p:nvSpPr>
        <p:spPr bwMode="black">
          <a:xfrm>
            <a:off x="732367" y="758826"/>
            <a:ext cx="1072726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CA" altLang="en-US" dirty="0" smtClean="0"/>
              <a:t>CLICK TO EDIT MASTER TITLE STYLE</a:t>
            </a:r>
            <a:endParaRPr lang="en-US" altLang="en-US" dirty="0" smtClean="0"/>
          </a:p>
        </p:txBody>
      </p:sp>
      <p:sp>
        <p:nvSpPr>
          <p:cNvPr id="10" name="Rectangle 14"/>
          <p:cNvSpPr>
            <a:spLocks noChangeArrowheads="1"/>
          </p:cNvSpPr>
          <p:nvPr userDrawn="1"/>
        </p:nvSpPr>
        <p:spPr bwMode="auto">
          <a:xfrm>
            <a:off x="4267201" y="6573206"/>
            <a:ext cx="7192433" cy="132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455560" eaLnBrk="1" fontAlgn="base" hangingPunct="1">
              <a:spcBef>
                <a:spcPct val="0"/>
              </a:spcBef>
              <a:spcAft>
                <a:spcPct val="0"/>
              </a:spcAft>
              <a:defRPr/>
            </a:pPr>
            <a:r>
              <a:rPr lang="en-US" altLang="en-US" sz="900" dirty="0" smtClean="0">
                <a:solidFill>
                  <a:srgbClr val="FFFFFF"/>
                </a:solidFill>
              </a:rPr>
              <a:t>FOR FINANCIAL PROFESSIONAL USE ONLY-NOT FOR PUBLIC DISTRIBUTION</a:t>
            </a:r>
          </a:p>
        </p:txBody>
      </p:sp>
      <p:sp>
        <p:nvSpPr>
          <p:cNvPr id="13" name="Title 2"/>
          <p:cNvSpPr txBox="1">
            <a:spLocks/>
          </p:cNvSpPr>
          <p:nvPr userDrawn="1"/>
        </p:nvSpPr>
        <p:spPr>
          <a:xfrm>
            <a:off x="0" y="142372"/>
            <a:ext cx="8128000" cy="463550"/>
          </a:xfrm>
          <a:prstGeom prst="rect">
            <a:avLst/>
          </a:prstGeom>
          <a:solidFill>
            <a:schemeClr val="bg1"/>
          </a:solidFill>
        </p:spPr>
        <p:txBody>
          <a:bodyPr lIns="548640" anchor="ctr" anchorCtr="0"/>
          <a:lstStyle>
            <a:lvl1pPr algn="l" defTabSz="454025" rtl="0" eaLnBrk="0" fontAlgn="base" hangingPunct="0">
              <a:spcBef>
                <a:spcPct val="0"/>
              </a:spcBef>
              <a:spcAft>
                <a:spcPct val="0"/>
              </a:spcAft>
              <a:defRPr sz="2000" b="1">
                <a:solidFill>
                  <a:schemeClr val="bg1">
                    <a:lumMod val="75000"/>
                  </a:schemeClr>
                </a:solidFill>
                <a:latin typeface="+mj-lt"/>
                <a:ea typeface="ＭＳ Ｐゴシック" pitchFamily="34" charset="-128"/>
                <a:cs typeface="+mj-cs"/>
              </a:defRPr>
            </a:lvl1pPr>
            <a:lvl2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6827" algn="l" defTabSz="456827"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3651" algn="l" defTabSz="456827"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70479" algn="l" defTabSz="456827"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7303" algn="l" defTabSz="456827"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a:lstStyle>
          <a:p>
            <a:r>
              <a:rPr lang="en-US" altLang="en-US" kern="0" dirty="0" smtClean="0">
                <a:solidFill>
                  <a:srgbClr val="00A4E4">
                    <a:lumMod val="20000"/>
                    <a:lumOff val="80000"/>
                  </a:srgbClr>
                </a:solidFill>
              </a:rPr>
              <a:t>The 10-10-10 Plan</a:t>
            </a:r>
          </a:p>
        </p:txBody>
      </p:sp>
      <p:pic>
        <p:nvPicPr>
          <p:cNvPr id="4" name="Picture 3"/>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32367" y="6195219"/>
            <a:ext cx="1202267" cy="457200"/>
          </a:xfrm>
          <a:prstGeom prst="rect">
            <a:avLst/>
          </a:prstGeom>
        </p:spPr>
      </p:pic>
    </p:spTree>
    <p:extLst>
      <p:ext uri="{BB962C8B-B14F-4D97-AF65-F5344CB8AC3E}">
        <p14:creationId xmlns:p14="http://schemas.microsoft.com/office/powerpoint/2010/main" val="2505054824"/>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Lst>
  <p:timing>
    <p:tnLst>
      <p:par>
        <p:cTn id="1" dur="indefinite" restart="never" nodeType="tmRoot"/>
      </p:par>
    </p:tnLst>
  </p:timing>
  <p:hf hdr="0" ftr="0" dt="0"/>
  <p:txStyles>
    <p:titleStyle>
      <a:lvl1pPr algn="l" defTabSz="454025" rtl="0" eaLnBrk="0" fontAlgn="base" hangingPunct="0">
        <a:spcBef>
          <a:spcPct val="0"/>
        </a:spcBef>
        <a:spcAft>
          <a:spcPct val="0"/>
        </a:spcAft>
        <a:defRPr sz="1400" b="1" i="0">
          <a:solidFill>
            <a:schemeClr val="tx1">
              <a:lumMod val="65000"/>
              <a:lumOff val="35000"/>
            </a:schemeClr>
          </a:solidFill>
          <a:latin typeface="Arial" charset="0"/>
          <a:ea typeface="Arial" charset="0"/>
          <a:cs typeface="Arial" charset="0"/>
        </a:defRPr>
      </a:lvl1pPr>
      <a:lvl2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4025"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6827" algn="l" defTabSz="456827"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3651" algn="l" defTabSz="456827"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70479" algn="l" defTabSz="456827"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7303" algn="l" defTabSz="456827" rtl="0" fontAlgn="base">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p:titleStyle>
    <p:bodyStyle>
      <a:lvl1pPr marL="174625" indent="-174625" algn="l" defTabSz="454025" rtl="0" eaLnBrk="0" fontAlgn="base" hangingPunct="0">
        <a:spcBef>
          <a:spcPts val="1200"/>
        </a:spcBef>
        <a:spcAft>
          <a:spcPct val="0"/>
        </a:spcAft>
        <a:buClr>
          <a:srgbClr val="00A4E4"/>
        </a:buClr>
        <a:buFont typeface="Wingdings" pitchFamily="2" charset="2"/>
        <a:buChar char="§"/>
        <a:tabLst>
          <a:tab pos="7997825" algn="r"/>
        </a:tabLst>
        <a:defRPr sz="1400">
          <a:solidFill>
            <a:schemeClr val="tx1">
              <a:lumMod val="65000"/>
              <a:lumOff val="35000"/>
            </a:schemeClr>
          </a:solidFill>
          <a:latin typeface="+mn-lt"/>
          <a:ea typeface="ＭＳ Ｐゴシック" pitchFamily="34" charset="-128"/>
          <a:cs typeface="+mn-cs"/>
        </a:defRPr>
      </a:lvl1pPr>
      <a:lvl2pPr marL="358775" indent="-168275" algn="l" defTabSz="454025" rtl="0" eaLnBrk="0" fontAlgn="base" hangingPunct="0">
        <a:spcBef>
          <a:spcPts val="300"/>
        </a:spcBef>
        <a:spcAft>
          <a:spcPct val="0"/>
        </a:spcAft>
        <a:buClr>
          <a:srgbClr val="00A4E4"/>
        </a:buClr>
        <a:buFont typeface="Arial" pitchFamily="34" charset="0"/>
        <a:buChar char="–"/>
        <a:tabLst>
          <a:tab pos="7997825" algn="r"/>
        </a:tabLst>
        <a:defRPr sz="1200">
          <a:solidFill>
            <a:schemeClr val="tx1">
              <a:lumMod val="65000"/>
              <a:lumOff val="35000"/>
            </a:schemeClr>
          </a:solidFill>
          <a:latin typeface="+mn-lt"/>
          <a:ea typeface="ＭＳ Ｐゴシック" pitchFamily="34" charset="-128"/>
          <a:cs typeface="+mn-cs"/>
        </a:defRPr>
      </a:lvl2pPr>
      <a:lvl3pPr marL="498475" indent="-136525" algn="l" defTabSz="454025" rtl="0" eaLnBrk="0" fontAlgn="base" hangingPunct="0">
        <a:spcBef>
          <a:spcPts val="300"/>
        </a:spcBef>
        <a:spcAft>
          <a:spcPct val="0"/>
        </a:spcAft>
        <a:buClr>
          <a:srgbClr val="00A4E4"/>
        </a:buClr>
        <a:buFont typeface="Arial" pitchFamily="34" charset="0"/>
        <a:buChar char="•"/>
        <a:tabLst>
          <a:tab pos="7997825" algn="r"/>
        </a:tabLst>
        <a:defRPr sz="1000">
          <a:solidFill>
            <a:schemeClr val="tx1">
              <a:lumMod val="65000"/>
              <a:lumOff val="35000"/>
            </a:schemeClr>
          </a:solidFill>
          <a:latin typeface="+mn-lt"/>
          <a:ea typeface="ＭＳ Ｐゴシック" pitchFamily="34" charset="-128"/>
          <a:cs typeface="+mn-cs"/>
        </a:defRPr>
      </a:lvl3pPr>
      <a:lvl4pPr marL="644525" indent="-149225" algn="l" defTabSz="454025" rtl="0" eaLnBrk="0" fontAlgn="base" hangingPunct="0">
        <a:spcBef>
          <a:spcPts val="300"/>
        </a:spcBef>
        <a:spcAft>
          <a:spcPct val="0"/>
        </a:spcAft>
        <a:buClr>
          <a:srgbClr val="00A4E4"/>
        </a:buClr>
        <a:buFont typeface="Arial" pitchFamily="34" charset="0"/>
        <a:buChar char="–"/>
        <a:tabLst>
          <a:tab pos="7997825" algn="r"/>
        </a:tabLst>
        <a:defRPr sz="1000">
          <a:solidFill>
            <a:schemeClr val="tx1">
              <a:lumMod val="65000"/>
              <a:lumOff val="35000"/>
            </a:schemeClr>
          </a:solidFill>
          <a:latin typeface="+mn-lt"/>
          <a:ea typeface="ＭＳ Ｐゴシック" pitchFamily="34" charset="-128"/>
          <a:cs typeface="+mn-cs"/>
        </a:defRPr>
      </a:lvl4pPr>
      <a:lvl5pPr marL="788988" indent="-141288" algn="l" defTabSz="454025" rtl="0" eaLnBrk="0" fontAlgn="base" hangingPunct="0">
        <a:spcBef>
          <a:spcPts val="300"/>
        </a:spcBef>
        <a:spcAft>
          <a:spcPct val="0"/>
        </a:spcAft>
        <a:buClr>
          <a:srgbClr val="00A4E4"/>
        </a:buClr>
        <a:buFont typeface="Arial" pitchFamily="34" charset="0"/>
        <a:buChar char="»"/>
        <a:tabLst>
          <a:tab pos="7997825" algn="r"/>
        </a:tabLst>
        <a:defRPr sz="1000">
          <a:solidFill>
            <a:schemeClr val="tx1">
              <a:lumMod val="65000"/>
              <a:lumOff val="35000"/>
            </a:schemeClr>
          </a:solidFill>
          <a:latin typeface="+mn-lt"/>
          <a:ea typeface="ＭＳ Ｐゴシック" pitchFamily="34" charset="-128"/>
          <a:cs typeface="+mn-cs"/>
        </a:defRPr>
      </a:lvl5pPr>
      <a:lvl6pPr marL="1248341" indent="-144344" algn="l" defTabSz="456827" rtl="0" fontAlgn="base">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6pPr>
      <a:lvl7pPr marL="1705167" indent="-144344" algn="l" defTabSz="456827" rtl="0" fontAlgn="base">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7pPr>
      <a:lvl8pPr marL="2161992" indent="-144344" algn="l" defTabSz="456827" rtl="0" fontAlgn="base">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8pPr>
      <a:lvl9pPr marL="2618820" indent="-144344" algn="l" defTabSz="456827" rtl="0" fontAlgn="base">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9pPr>
    </p:bodyStyle>
    <p:otherStyle>
      <a:defPPr>
        <a:defRPr lang="en-US"/>
      </a:defPPr>
      <a:lvl1pPr marL="0" algn="l" defTabSz="913651" rtl="0" eaLnBrk="1" latinLnBrk="0" hangingPunct="1">
        <a:defRPr sz="1800" kern="1200">
          <a:solidFill>
            <a:schemeClr val="tx1"/>
          </a:solidFill>
          <a:latin typeface="+mn-lt"/>
          <a:ea typeface="+mn-ea"/>
          <a:cs typeface="+mn-cs"/>
        </a:defRPr>
      </a:lvl1pPr>
      <a:lvl2pPr marL="456827" algn="l" defTabSz="913651" rtl="0" eaLnBrk="1" latinLnBrk="0" hangingPunct="1">
        <a:defRPr sz="1800" kern="1200">
          <a:solidFill>
            <a:schemeClr val="tx1"/>
          </a:solidFill>
          <a:latin typeface="+mn-lt"/>
          <a:ea typeface="+mn-ea"/>
          <a:cs typeface="+mn-cs"/>
        </a:defRPr>
      </a:lvl2pPr>
      <a:lvl3pPr marL="913651" algn="l" defTabSz="913651" rtl="0" eaLnBrk="1" latinLnBrk="0" hangingPunct="1">
        <a:defRPr sz="1800" kern="1200">
          <a:solidFill>
            <a:schemeClr val="tx1"/>
          </a:solidFill>
          <a:latin typeface="+mn-lt"/>
          <a:ea typeface="+mn-ea"/>
          <a:cs typeface="+mn-cs"/>
        </a:defRPr>
      </a:lvl3pPr>
      <a:lvl4pPr marL="1370479" algn="l" defTabSz="913651" rtl="0" eaLnBrk="1" latinLnBrk="0" hangingPunct="1">
        <a:defRPr sz="1800" kern="1200">
          <a:solidFill>
            <a:schemeClr val="tx1"/>
          </a:solidFill>
          <a:latin typeface="+mn-lt"/>
          <a:ea typeface="+mn-ea"/>
          <a:cs typeface="+mn-cs"/>
        </a:defRPr>
      </a:lvl4pPr>
      <a:lvl5pPr marL="1827303" algn="l" defTabSz="913651" rtl="0" eaLnBrk="1" latinLnBrk="0" hangingPunct="1">
        <a:defRPr sz="1800" kern="1200">
          <a:solidFill>
            <a:schemeClr val="tx1"/>
          </a:solidFill>
          <a:latin typeface="+mn-lt"/>
          <a:ea typeface="+mn-ea"/>
          <a:cs typeface="+mn-cs"/>
        </a:defRPr>
      </a:lvl5pPr>
      <a:lvl6pPr marL="2284131" algn="l" defTabSz="913651" rtl="0" eaLnBrk="1" latinLnBrk="0" hangingPunct="1">
        <a:defRPr sz="1800" kern="1200">
          <a:solidFill>
            <a:schemeClr val="tx1"/>
          </a:solidFill>
          <a:latin typeface="+mn-lt"/>
          <a:ea typeface="+mn-ea"/>
          <a:cs typeface="+mn-cs"/>
        </a:defRPr>
      </a:lvl6pPr>
      <a:lvl7pPr marL="2740955" algn="l" defTabSz="913651" rtl="0" eaLnBrk="1" latinLnBrk="0" hangingPunct="1">
        <a:defRPr sz="1800" kern="1200">
          <a:solidFill>
            <a:schemeClr val="tx1"/>
          </a:solidFill>
          <a:latin typeface="+mn-lt"/>
          <a:ea typeface="+mn-ea"/>
          <a:cs typeface="+mn-cs"/>
        </a:defRPr>
      </a:lvl7pPr>
      <a:lvl8pPr marL="3197782" algn="l" defTabSz="913651" rtl="0" eaLnBrk="1" latinLnBrk="0" hangingPunct="1">
        <a:defRPr sz="1800" kern="1200">
          <a:solidFill>
            <a:schemeClr val="tx1"/>
          </a:solidFill>
          <a:latin typeface="+mn-lt"/>
          <a:ea typeface="+mn-ea"/>
          <a:cs typeface="+mn-cs"/>
        </a:defRPr>
      </a:lvl8pPr>
      <a:lvl9pPr marL="3654606" algn="l" defTabSz="913651"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B446-C1BA-6442-A14F-AEF633C16BB8}" type="datetimeFigureOut">
              <a:rPr lang="en-US" smtClean="0">
                <a:solidFill>
                  <a:prstClr val="black">
                    <a:tint val="75000"/>
                  </a:prstClr>
                </a:solidFill>
              </a:rPr>
              <a:pPr/>
              <a:t>9/19/2018</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252111-F98F-D540-BC70-9C3C96DA37E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415199"/>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41.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4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41.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41.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13.xml"/></Relationships>
</file>

<file path=ppt/slides/_rels/slide27.xml.rels><?xml version="1.0" encoding="UTF-8" standalone="yes"?>
<Relationships xmlns="http://schemas.openxmlformats.org/package/2006/relationships"><Relationship Id="rId3" Type="http://schemas.openxmlformats.org/officeDocument/2006/relationships/hyperlink" Target="http://www.aig.com/" TargetMode="External"/><Relationship Id="rId2" Type="http://schemas.openxmlformats.org/officeDocument/2006/relationships/notesSlide" Target="../notesSlides/notesSlide27.xml"/><Relationship Id="rId1" Type="http://schemas.openxmlformats.org/officeDocument/2006/relationships/slideLayout" Target="../slideLayouts/slideLayout1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2"/>
          <p:cNvSpPr>
            <a:spLocks noGrp="1"/>
          </p:cNvSpPr>
          <p:nvPr>
            <p:ph type="ctrTitle"/>
          </p:nvPr>
        </p:nvSpPr>
        <p:spPr>
          <a:prstGeom prst="rect">
            <a:avLst/>
          </a:prstGeom>
        </p:spPr>
        <p:txBody>
          <a:bodyPr/>
          <a:lstStyle/>
          <a:p>
            <a:pPr algn="l" defTabSz="914400">
              <a:spcBef>
                <a:spcPts val="0"/>
              </a:spcBef>
              <a:defRPr/>
            </a:pPr>
            <a:r>
              <a:rPr lang="en-US" altLang="en-US" sz="4500" kern="0" dirty="0" smtClean="0">
                <a:solidFill>
                  <a:srgbClr val="00A4E4"/>
                </a:solidFill>
                <a:latin typeface="Arial"/>
                <a:cs typeface="Arial"/>
              </a:rPr>
              <a:t>Quality of Life…Insurance</a:t>
            </a:r>
            <a:r>
              <a:rPr lang="en-US" altLang="en-US" sz="2000" kern="0" dirty="0">
                <a:solidFill>
                  <a:schemeClr val="tx1">
                    <a:lumMod val="50000"/>
                    <a:lumOff val="50000"/>
                  </a:schemeClr>
                </a:solidFill>
                <a:latin typeface="Arial"/>
                <a:cs typeface="Arial"/>
              </a:rPr>
              <a:t/>
            </a:r>
            <a:br>
              <a:rPr lang="en-US" altLang="en-US" sz="2000" kern="0" dirty="0">
                <a:solidFill>
                  <a:schemeClr val="tx1">
                    <a:lumMod val="50000"/>
                    <a:lumOff val="50000"/>
                  </a:schemeClr>
                </a:solidFill>
                <a:latin typeface="Arial"/>
                <a:cs typeface="Arial"/>
              </a:rPr>
            </a:br>
            <a:r>
              <a:rPr lang="en-US" altLang="en-US" sz="2400" dirty="0" smtClean="0">
                <a:solidFill>
                  <a:schemeClr val="tx1">
                    <a:lumMod val="50000"/>
                    <a:lumOff val="50000"/>
                  </a:schemeClr>
                </a:solidFill>
                <a:latin typeface="Arial"/>
                <a:cs typeface="Arial"/>
              </a:rPr>
              <a:t>AIG Partners Group Product Overview</a:t>
            </a:r>
            <a:endParaRPr lang="en-US" sz="2400" kern="0" dirty="0">
              <a:solidFill>
                <a:schemeClr val="tx1">
                  <a:lumMod val="50000"/>
                  <a:lumOff val="50000"/>
                </a:schemeClr>
              </a:solidFill>
              <a:latin typeface="Arial"/>
              <a:cs typeface="Aria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9463" y="6165850"/>
            <a:ext cx="4503737" cy="334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a:spLocks noChangeArrowheads="1"/>
          </p:cNvSpPr>
          <p:nvPr/>
        </p:nvSpPr>
        <p:spPr bwMode="auto">
          <a:xfrm>
            <a:off x="10758" y="6505979"/>
            <a:ext cx="1219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eaLnBrk="0" hangingPunct="0">
              <a:spcBef>
                <a:spcPts val="1200"/>
              </a:spcBef>
              <a:buClr>
                <a:srgbClr val="00A4E4"/>
              </a:buClr>
              <a:buFont typeface="Wingdings" pitchFamily="2" charset="2"/>
              <a:buChar char="§"/>
              <a:defRPr sz="1400">
                <a:solidFill>
                  <a:srgbClr val="000000"/>
                </a:solidFill>
                <a:latin typeface="Arial" charset="0"/>
                <a:ea typeface="ＭＳ Ｐゴシック" pitchFamily="34" charset="-128"/>
                <a:cs typeface="Arial" charset="0"/>
              </a:defRPr>
            </a:lvl1pPr>
            <a:lvl2pPr marL="742950" indent="-285750" defTabSz="911225" eaLnBrk="0" hangingPunct="0">
              <a:spcBef>
                <a:spcPts val="300"/>
              </a:spcBef>
              <a:buClr>
                <a:srgbClr val="00A4E4"/>
              </a:buClr>
              <a:buFont typeface="Arial" charset="0"/>
              <a:buChar char="–"/>
              <a:defRPr sz="1200">
                <a:solidFill>
                  <a:srgbClr val="000000"/>
                </a:solidFill>
                <a:latin typeface="Arial" charset="0"/>
                <a:ea typeface="ＭＳ Ｐゴシック" pitchFamily="34" charset="-128"/>
                <a:cs typeface="Arial" charset="0"/>
              </a:defRPr>
            </a:lvl2pPr>
            <a:lvl3pPr marL="1143000" indent="-228600" defTabSz="911225" eaLnBrk="0" hangingPunct="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3pPr>
            <a:lvl4pPr marL="1600200" indent="-228600" defTabSz="911225" eaLnBrk="0" hangingPunct="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4pPr>
            <a:lvl5pPr marL="2057400" indent="-228600" defTabSz="911225" eaLnBrk="0" hangingPunct="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5pPr>
            <a:lvl6pPr marL="2514600" indent="-228600" defTabSz="911225"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6pPr>
            <a:lvl7pPr marL="2971800" indent="-228600" defTabSz="911225"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7pPr>
            <a:lvl8pPr marL="3429000" indent="-228600" defTabSz="911225"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8pPr>
            <a:lvl9pPr marL="3886200" indent="-228600" defTabSz="911225"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9pPr>
          </a:lstStyle>
          <a:p>
            <a:pPr algn="ctr" eaLnBrk="1" fontAlgn="base" hangingPunct="1">
              <a:spcBef>
                <a:spcPct val="0"/>
              </a:spcBef>
              <a:spcAft>
                <a:spcPct val="0"/>
              </a:spcAft>
              <a:buClrTx/>
              <a:buFontTx/>
              <a:buNone/>
            </a:pPr>
            <a:r>
              <a:rPr lang="en-US" altLang="en-US" dirty="0">
                <a:latin typeface="Arial" panose="020B0604020202020204" pitchFamily="34" charset="0"/>
                <a:cs typeface="Arial" panose="020B0604020202020204" pitchFamily="34" charset="0"/>
              </a:rPr>
              <a:t>Policies issued by American General Life Insurance Company ("AGL</a:t>
            </a:r>
            <a:r>
              <a:rPr lang="en-US" altLang="en-US" dirty="0" smtClean="0">
                <a:latin typeface="Arial" panose="020B0604020202020204" pitchFamily="34" charset="0"/>
                <a:cs typeface="Arial" panose="020B0604020202020204" pitchFamily="34" charset="0"/>
              </a:rPr>
              <a:t>“), Houston, TX, Member of American International Group, Inc. (AIG)</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42651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err="1" smtClean="0"/>
              <a:t>QoL</a:t>
            </a:r>
            <a:r>
              <a:rPr lang="en-US" dirty="0" smtClean="0"/>
              <a:t> </a:t>
            </a:r>
            <a:r>
              <a:rPr lang="en-US" dirty="0" smtClean="0"/>
              <a:t>Advantage—Laddering Policies to Save Money </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9463" y="6165850"/>
            <a:ext cx="4503737" cy="334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4570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3171" y="2938015"/>
            <a:ext cx="10727267" cy="2097448"/>
          </a:xfrm>
        </p:spPr>
        <p:txBody>
          <a:bodyPr/>
          <a:lstStyle/>
          <a:p>
            <a:pPr marL="230188" indent="-230188" algn="just">
              <a:lnSpc>
                <a:spcPct val="110000"/>
              </a:lnSpc>
              <a:buClr>
                <a:srgbClr val="00A4E4"/>
              </a:buClr>
            </a:pPr>
            <a:r>
              <a:rPr lang="en-US" sz="1800" dirty="0" smtClean="0">
                <a:solidFill>
                  <a:schemeClr val="tx1"/>
                </a:solidFill>
                <a:latin typeface="Arial"/>
                <a:cs typeface="Arial"/>
              </a:rPr>
              <a:t>$250,000 of coverage on himself until his youngest child reaches age 21</a:t>
            </a:r>
          </a:p>
          <a:p>
            <a:pPr marL="230188" indent="-230188" algn="just">
              <a:lnSpc>
                <a:spcPct val="110000"/>
              </a:lnSpc>
              <a:buClr>
                <a:srgbClr val="00A4E4"/>
              </a:buClr>
            </a:pPr>
            <a:endParaRPr lang="en-US" sz="1800" dirty="0" smtClean="0">
              <a:solidFill>
                <a:schemeClr val="tx1"/>
              </a:solidFill>
              <a:latin typeface="Arial"/>
              <a:cs typeface="Arial"/>
            </a:endParaRPr>
          </a:p>
          <a:p>
            <a:pPr marL="230188" indent="-230188" algn="just">
              <a:lnSpc>
                <a:spcPct val="110000"/>
              </a:lnSpc>
              <a:buClr>
                <a:srgbClr val="00A4E4"/>
              </a:buClr>
            </a:pPr>
            <a:r>
              <a:rPr lang="en-US" sz="1800" dirty="0" smtClean="0">
                <a:solidFill>
                  <a:schemeClr val="tx1"/>
                </a:solidFill>
                <a:latin typeface="Arial"/>
                <a:cs typeface="Arial"/>
              </a:rPr>
              <a:t>$500,000 of coverage until retirement at age 62 to protect his family’s income needs</a:t>
            </a:r>
          </a:p>
          <a:p>
            <a:pPr marL="230188" indent="-230188" algn="just">
              <a:lnSpc>
                <a:spcPct val="110000"/>
              </a:lnSpc>
              <a:buClr>
                <a:srgbClr val="00A4E4"/>
              </a:buClr>
            </a:pPr>
            <a:endParaRPr lang="en-US" sz="1800" dirty="0" smtClean="0">
              <a:solidFill>
                <a:schemeClr val="tx1"/>
              </a:solidFill>
              <a:latin typeface="Arial"/>
              <a:cs typeface="Arial"/>
            </a:endParaRPr>
          </a:p>
          <a:p>
            <a:pPr marL="230188" indent="-230188" algn="just">
              <a:lnSpc>
                <a:spcPct val="110000"/>
              </a:lnSpc>
              <a:buClr>
                <a:srgbClr val="00A4E4"/>
              </a:buClr>
            </a:pPr>
            <a:r>
              <a:rPr lang="en-US" sz="1800" dirty="0" smtClean="0">
                <a:solidFill>
                  <a:schemeClr val="tx1"/>
                </a:solidFill>
                <a:latin typeface="Arial"/>
                <a:cs typeface="Arial"/>
              </a:rPr>
              <a:t>$250,000 of coverage to pay off his mortgage, which has 27 years remaining</a:t>
            </a:r>
            <a:endParaRPr lang="en-US" sz="1400" dirty="0">
              <a:solidFill>
                <a:schemeClr val="tx1"/>
              </a:solidFill>
              <a:latin typeface="Arial"/>
              <a:cs typeface="Arial"/>
            </a:endParaRPr>
          </a:p>
        </p:txBody>
      </p:sp>
      <p:sp>
        <p:nvSpPr>
          <p:cNvPr id="5" name="Subtitle 3"/>
          <p:cNvSpPr txBox="1">
            <a:spLocks/>
          </p:cNvSpPr>
          <p:nvPr/>
        </p:nvSpPr>
        <p:spPr>
          <a:xfrm>
            <a:off x="574017" y="880354"/>
            <a:ext cx="11473304" cy="9324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3000" dirty="0" smtClean="0">
                <a:solidFill>
                  <a:srgbClr val="00A4E4"/>
                </a:solidFill>
                <a:latin typeface="Arial"/>
                <a:cs typeface="Arial"/>
              </a:rPr>
              <a:t>Laddering—See It In Action</a:t>
            </a:r>
          </a:p>
        </p:txBody>
      </p:sp>
      <p:sp>
        <p:nvSpPr>
          <p:cNvPr id="9" name="TextBox 8"/>
          <p:cNvSpPr txBox="1"/>
          <p:nvPr/>
        </p:nvSpPr>
        <p:spPr>
          <a:xfrm>
            <a:off x="734875" y="144262"/>
            <a:ext cx="5110620" cy="461665"/>
          </a:xfrm>
          <a:prstGeom prst="rect">
            <a:avLst/>
          </a:prstGeom>
          <a:noFill/>
        </p:spPr>
        <p:txBody>
          <a:bodyPr wrap="square" rtlCol="0">
            <a:spAutoFit/>
          </a:bodyPr>
          <a:lstStyle/>
          <a:p>
            <a:pPr defTabSz="457200"/>
            <a:r>
              <a:rPr lang="en-US" sz="2400" b="1" dirty="0" err="1">
                <a:solidFill>
                  <a:schemeClr val="bg1"/>
                </a:solidFill>
              </a:rPr>
              <a:t>QoL</a:t>
            </a:r>
            <a:r>
              <a:rPr lang="en-US" sz="2400" b="1" dirty="0">
                <a:solidFill>
                  <a:schemeClr val="bg1"/>
                </a:solidFill>
              </a:rPr>
              <a:t> </a:t>
            </a:r>
            <a:r>
              <a:rPr lang="en-US" sz="2400" b="1" dirty="0" smtClean="0">
                <a:solidFill>
                  <a:schemeClr val="bg1"/>
                </a:solidFill>
              </a:rPr>
              <a:t>Advantage</a:t>
            </a:r>
            <a:endParaRPr lang="en-US" sz="2400" b="1" dirty="0">
              <a:solidFill>
                <a:schemeClr val="bg1"/>
              </a:solidFill>
            </a:endParaRPr>
          </a:p>
        </p:txBody>
      </p:sp>
      <p:sp>
        <p:nvSpPr>
          <p:cNvPr id="6" name="Text Placeholder 4"/>
          <p:cNvSpPr>
            <a:spLocks noGrp="1"/>
          </p:cNvSpPr>
          <p:nvPr>
            <p:ph type="body" sz="quarter" idx="14"/>
          </p:nvPr>
        </p:nvSpPr>
        <p:spPr>
          <a:xfrm>
            <a:off x="0" y="5758692"/>
            <a:ext cx="12192000" cy="153888"/>
          </a:xfrm>
        </p:spPr>
        <p:txBody>
          <a:bodyPr/>
          <a:lstStyle/>
          <a:p>
            <a:pPr>
              <a:spcBef>
                <a:spcPct val="0"/>
              </a:spcBef>
            </a:pPr>
            <a:r>
              <a:rPr lang="en-US" altLang="en-US" sz="1000" dirty="0" smtClean="0"/>
              <a:t>This hypothetical example is for illustrative purposes only. Not an actual case and intended solely to depict how the product features might work.</a:t>
            </a:r>
          </a:p>
        </p:txBody>
      </p:sp>
      <p:sp>
        <p:nvSpPr>
          <p:cNvPr id="2" name="TextBox 1"/>
          <p:cNvSpPr txBox="1"/>
          <p:nvPr/>
        </p:nvSpPr>
        <p:spPr>
          <a:xfrm>
            <a:off x="734861" y="1709856"/>
            <a:ext cx="10705576" cy="923330"/>
          </a:xfrm>
          <a:prstGeom prst="rect">
            <a:avLst/>
          </a:prstGeom>
          <a:noFill/>
        </p:spPr>
        <p:txBody>
          <a:bodyPr wrap="square" rtlCol="0">
            <a:spAutoFit/>
          </a:bodyPr>
          <a:lstStyle/>
          <a:p>
            <a:pPr algn="ctr" defTabSz="457200"/>
            <a:r>
              <a:rPr lang="en-US" dirty="0">
                <a:solidFill>
                  <a:srgbClr val="E36F1E"/>
                </a:solidFill>
                <a:latin typeface="Arial" panose="020B0604020202020204" pitchFamily="34" charset="0"/>
                <a:cs typeface="Arial" panose="020B0604020202020204" pitchFamily="34" charset="0"/>
              </a:rPr>
              <a:t>Larry, age 39, has two children ages 5 and 8. His goals are to purchase life insurance to provide for his family in the following situations:</a:t>
            </a:r>
          </a:p>
          <a:p>
            <a:pPr algn="ctr" defTabSz="457200"/>
            <a:endParaRPr lang="en-US" dirty="0">
              <a:solidFill>
                <a:srgbClr val="E36F1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1616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ubtitle 3"/>
          <p:cNvSpPr txBox="1">
            <a:spLocks/>
          </p:cNvSpPr>
          <p:nvPr/>
        </p:nvSpPr>
        <p:spPr bwMode="auto">
          <a:xfrm>
            <a:off x="573633" y="881088"/>
            <a:ext cx="11474449"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chemeClr val="tx1"/>
                </a:solidFill>
                <a:latin typeface="Arial" pitchFamily="34" charset="0"/>
                <a:ea typeface="ＭＳ Ｐゴシック" pitchFamily="34" charset="-128"/>
              </a:defRPr>
            </a:lvl1pPr>
            <a:lvl2pPr marL="742950" indent="-285750" defTabSz="457200">
              <a:defRPr sz="2400">
                <a:solidFill>
                  <a:schemeClr val="tx1"/>
                </a:solidFill>
                <a:latin typeface="Arial" pitchFamily="34" charset="0"/>
                <a:ea typeface="ＭＳ Ｐゴシック" pitchFamily="34" charset="-128"/>
              </a:defRPr>
            </a:lvl2pPr>
            <a:lvl3pPr marL="1143000" indent="-228600" defTabSz="457200">
              <a:defRPr sz="2400">
                <a:solidFill>
                  <a:schemeClr val="tx1"/>
                </a:solidFill>
                <a:latin typeface="Arial" pitchFamily="34" charset="0"/>
                <a:ea typeface="ＭＳ Ｐゴシック" pitchFamily="34" charset="-128"/>
              </a:defRPr>
            </a:lvl3pPr>
            <a:lvl4pPr marL="1600200" indent="-228600" defTabSz="457200">
              <a:defRPr sz="2400">
                <a:solidFill>
                  <a:schemeClr val="tx1"/>
                </a:solidFill>
                <a:latin typeface="Arial" pitchFamily="34" charset="0"/>
                <a:ea typeface="ＭＳ Ｐゴシック" pitchFamily="34" charset="-128"/>
              </a:defRPr>
            </a:lvl4pPr>
            <a:lvl5pPr marL="2057400" indent="-228600" defTabSz="4572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spcBef>
                <a:spcPct val="20000"/>
              </a:spcBef>
              <a:buFont typeface="Arial" pitchFamily="34" charset="0"/>
              <a:buNone/>
            </a:pPr>
            <a:r>
              <a:rPr lang="en-US" altLang="en-US" sz="3000">
                <a:solidFill>
                  <a:srgbClr val="00A4E4"/>
                </a:solidFill>
              </a:rPr>
              <a:t>Laddering—See It In Action</a:t>
            </a:r>
          </a:p>
        </p:txBody>
      </p:sp>
      <p:sp>
        <p:nvSpPr>
          <p:cNvPr id="9" name="TextBox 8"/>
          <p:cNvSpPr txBox="1"/>
          <p:nvPr/>
        </p:nvSpPr>
        <p:spPr>
          <a:xfrm>
            <a:off x="734484" y="144489"/>
            <a:ext cx="5111749" cy="461665"/>
          </a:xfrm>
          <a:prstGeom prst="rect">
            <a:avLst/>
          </a:prstGeom>
          <a:noFill/>
        </p:spPr>
        <p:txBody>
          <a:bodyPr>
            <a:spAutoFit/>
          </a:bodyPr>
          <a:lstStyle/>
          <a:p>
            <a:pPr defTabSz="457200">
              <a:defRPr/>
            </a:pPr>
            <a:r>
              <a:rPr lang="en-US" sz="2400" b="1" dirty="0" err="1">
                <a:solidFill>
                  <a:schemeClr val="bg1"/>
                </a:solidFill>
              </a:rPr>
              <a:t>QoL</a:t>
            </a:r>
            <a:r>
              <a:rPr lang="en-US" sz="2400" b="1" dirty="0">
                <a:solidFill>
                  <a:schemeClr val="bg1"/>
                </a:solidFill>
              </a:rPr>
              <a:t> Advantage</a:t>
            </a:r>
          </a:p>
        </p:txBody>
      </p:sp>
      <p:sp>
        <p:nvSpPr>
          <p:cNvPr id="78853" name="Text Placeholder 4"/>
          <p:cNvSpPr>
            <a:spLocks noGrp="1"/>
          </p:cNvSpPr>
          <p:nvPr>
            <p:ph type="body" sz="quarter" idx="14"/>
          </p:nvPr>
        </p:nvSpPr>
        <p:spPr bwMode="auto">
          <a:xfrm>
            <a:off x="0" y="5702325"/>
            <a:ext cx="12192000" cy="2462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ct val="0"/>
              </a:spcBef>
            </a:pPr>
            <a:r>
              <a:rPr lang="en-US" altLang="en-US" sz="1000" dirty="0" smtClean="0"/>
              <a:t>This hypothetical example is for illustrative purposes only. Not an actual case and intended solely to depict how the product features might work.</a:t>
            </a:r>
          </a:p>
        </p:txBody>
      </p:sp>
      <p:sp>
        <p:nvSpPr>
          <p:cNvPr id="2" name="TextBox 1"/>
          <p:cNvSpPr txBox="1"/>
          <p:nvPr/>
        </p:nvSpPr>
        <p:spPr>
          <a:xfrm>
            <a:off x="201118" y="1709765"/>
            <a:ext cx="5911849" cy="1754326"/>
          </a:xfrm>
          <a:prstGeom prst="rect">
            <a:avLst/>
          </a:prstGeom>
          <a:noFill/>
        </p:spPr>
        <p:txBody>
          <a:bodyPr>
            <a:spAutoFit/>
          </a:bodyPr>
          <a:lstStyle/>
          <a:p>
            <a:pPr defTabSz="457200">
              <a:defRPr/>
            </a:pPr>
            <a:r>
              <a:rPr lang="en-US" altLang="en-US" dirty="0">
                <a:solidFill>
                  <a:srgbClr val="0057B8"/>
                </a:solidFill>
                <a:cs typeface="Arial" panose="020B0604020202020204" pitchFamily="34" charset="0"/>
              </a:rPr>
              <a:t>Larry could buy a single $1 million policy, but the closest term period offered by other companies would be 30 years.</a:t>
            </a:r>
          </a:p>
          <a:p>
            <a:pPr defTabSz="457200">
              <a:defRPr/>
            </a:pPr>
            <a:endParaRPr lang="en-US" altLang="en-US" dirty="0">
              <a:solidFill>
                <a:srgbClr val="0057B8"/>
              </a:solidFill>
              <a:cs typeface="Arial" panose="020B0604020202020204" pitchFamily="34" charset="0"/>
            </a:endParaRPr>
          </a:p>
          <a:p>
            <a:pPr algn="ctr" defTabSz="457200">
              <a:defRPr/>
            </a:pPr>
            <a:r>
              <a:rPr lang="en-US" altLang="en-US" dirty="0">
                <a:solidFill>
                  <a:srgbClr val="E36F1E"/>
                </a:solidFill>
                <a:cs typeface="Arial" panose="020B0604020202020204" pitchFamily="34" charset="0"/>
              </a:rPr>
              <a:t>$1 million 30 year </a:t>
            </a:r>
            <a:r>
              <a:rPr lang="en-US" altLang="en-US" dirty="0" err="1">
                <a:solidFill>
                  <a:srgbClr val="E36F1E"/>
                </a:solidFill>
                <a:cs typeface="Arial" panose="020B0604020202020204" pitchFamily="34" charset="0"/>
              </a:rPr>
              <a:t>QoL</a:t>
            </a:r>
            <a:r>
              <a:rPr lang="en-US" altLang="en-US" dirty="0">
                <a:solidFill>
                  <a:srgbClr val="E36F1E"/>
                </a:solidFill>
                <a:cs typeface="Arial" panose="020B0604020202020204" pitchFamily="34" charset="0"/>
              </a:rPr>
              <a:t> Flex Term = $</a:t>
            </a:r>
            <a:r>
              <a:rPr lang="en-US" altLang="en-US" dirty="0" smtClean="0">
                <a:solidFill>
                  <a:srgbClr val="E36F1E"/>
                </a:solidFill>
                <a:cs typeface="Arial" panose="020B0604020202020204" pitchFamily="34" charset="0"/>
              </a:rPr>
              <a:t>1,385 </a:t>
            </a:r>
            <a:r>
              <a:rPr lang="en-US" altLang="en-US" dirty="0">
                <a:solidFill>
                  <a:srgbClr val="E36F1E"/>
                </a:solidFill>
                <a:cs typeface="Arial" panose="020B0604020202020204" pitchFamily="34" charset="0"/>
              </a:rPr>
              <a:t>annual</a:t>
            </a:r>
          </a:p>
          <a:p>
            <a:pPr defTabSz="457200">
              <a:defRPr/>
            </a:pPr>
            <a:endParaRPr lang="en-US" dirty="0">
              <a:solidFill>
                <a:srgbClr val="E36F1E"/>
              </a:solidFill>
              <a:cs typeface="Arial" panose="020B060402020202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658245586"/>
              </p:ext>
            </p:extLst>
          </p:nvPr>
        </p:nvGraphicFramePr>
        <p:xfrm>
          <a:off x="6434667" y="1731963"/>
          <a:ext cx="5573184" cy="3927477"/>
        </p:xfrm>
        <a:graphic>
          <a:graphicData uri="http://schemas.openxmlformats.org/drawingml/2006/table">
            <a:tbl>
              <a:tblPr firstRow="1" bandRow="1">
                <a:tableStyleId>{5C22544A-7EE6-4342-B048-85BDC9FD1C3A}</a:tableStyleId>
              </a:tblPr>
              <a:tblGrid>
                <a:gridCol w="1009957"/>
                <a:gridCol w="2437916"/>
                <a:gridCol w="2125311"/>
              </a:tblGrid>
              <a:tr h="518244">
                <a:tc>
                  <a:txBody>
                    <a:bodyPr/>
                    <a:lstStyle/>
                    <a:p>
                      <a:endParaRPr lang="en-US" sz="1200" dirty="0"/>
                    </a:p>
                  </a:txBody>
                  <a:tcPr marL="121905" marR="121905" marT="45727" marB="45727">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rgbClr val="0057B8"/>
                    </a:solidFill>
                  </a:tcPr>
                </a:tc>
                <a:tc>
                  <a:txBody>
                    <a:bodyPr/>
                    <a:lstStyle/>
                    <a:p>
                      <a:pPr algn="ctr"/>
                      <a:r>
                        <a:rPr lang="en-US" sz="1200" dirty="0" smtClean="0">
                          <a:solidFill>
                            <a:srgbClr val="FBFBFB"/>
                          </a:solidFill>
                        </a:rPr>
                        <a:t>Purpose</a:t>
                      </a:r>
                    </a:p>
                  </a:txBody>
                  <a:tcPr marL="121905" marR="121905" marT="45727" marB="45727" anchor="ctr">
                    <a:solidFill>
                      <a:srgbClr val="0057B8"/>
                    </a:solidFill>
                  </a:tcPr>
                </a:tc>
                <a:tc>
                  <a:txBody>
                    <a:bodyPr/>
                    <a:lstStyle/>
                    <a:p>
                      <a:pPr algn="ctr"/>
                      <a:r>
                        <a:rPr lang="en-US" sz="1200" dirty="0" smtClean="0">
                          <a:solidFill>
                            <a:srgbClr val="FBFBFB"/>
                          </a:solidFill>
                        </a:rPr>
                        <a:t>With</a:t>
                      </a:r>
                      <a:r>
                        <a:rPr lang="en-US" sz="1200" baseline="0" dirty="0" smtClean="0">
                          <a:solidFill>
                            <a:srgbClr val="FBFBFB"/>
                          </a:solidFill>
                        </a:rPr>
                        <a:t> </a:t>
                      </a:r>
                      <a:r>
                        <a:rPr lang="en-US" sz="1200" baseline="0" dirty="0" err="1" smtClean="0">
                          <a:solidFill>
                            <a:srgbClr val="FBFBFB"/>
                          </a:solidFill>
                        </a:rPr>
                        <a:t>QoL</a:t>
                      </a:r>
                      <a:r>
                        <a:rPr lang="en-US" sz="1200" baseline="0" dirty="0" smtClean="0">
                          <a:solidFill>
                            <a:srgbClr val="FBFBFB"/>
                          </a:solidFill>
                        </a:rPr>
                        <a:t> Advantage</a:t>
                      </a:r>
                      <a:endParaRPr lang="en-US" sz="1200" dirty="0">
                        <a:solidFill>
                          <a:srgbClr val="FBFBFB"/>
                        </a:solidFill>
                      </a:endParaRPr>
                    </a:p>
                  </a:txBody>
                  <a:tcPr marL="121905" marR="121905" marT="45727" marB="45727" anchor="ctr">
                    <a:solidFill>
                      <a:srgbClr val="0057B8"/>
                    </a:solidFill>
                  </a:tcPr>
                </a:tc>
              </a:tr>
              <a:tr h="640184">
                <a:tc>
                  <a:txBody>
                    <a:bodyPr/>
                    <a:lstStyle/>
                    <a:p>
                      <a:pPr algn="ctr"/>
                      <a:r>
                        <a:rPr lang="en-US" sz="1200" dirty="0" smtClean="0"/>
                        <a:t>16 Year</a:t>
                      </a:r>
                    </a:p>
                    <a:p>
                      <a:pPr algn="ctr"/>
                      <a:r>
                        <a:rPr lang="en-US" sz="1200" dirty="0" smtClean="0"/>
                        <a:t>250k DB</a:t>
                      </a:r>
                      <a:endParaRPr lang="en-US" sz="1200" dirty="0"/>
                    </a:p>
                  </a:txBody>
                  <a:tcPr marL="121905" marR="121905" marT="45727" marB="45727" anchor="ctr"/>
                </a:tc>
                <a:tc>
                  <a:txBody>
                    <a:bodyPr/>
                    <a:lstStyle/>
                    <a:p>
                      <a:pPr algn="ctr"/>
                      <a:r>
                        <a:rPr lang="en-US" sz="1200" dirty="0" smtClean="0"/>
                        <a:t>Youngest Child</a:t>
                      </a:r>
                      <a:r>
                        <a:rPr lang="en-US" sz="1200" baseline="0" dirty="0" smtClean="0"/>
                        <a:t> Reaches Age 21</a:t>
                      </a:r>
                      <a:endParaRPr lang="en-US" sz="1200" dirty="0"/>
                    </a:p>
                  </a:txBody>
                  <a:tcPr marL="121905" marR="121905" marT="45727" marB="45727" anchor="ctr"/>
                </a:tc>
                <a:tc>
                  <a:txBody>
                    <a:bodyPr/>
                    <a:lstStyle/>
                    <a:p>
                      <a:pPr algn="ctr"/>
                      <a:r>
                        <a:rPr lang="en-US" sz="1200" dirty="0" smtClean="0"/>
                        <a:t>$145</a:t>
                      </a:r>
                      <a:endParaRPr lang="en-US" sz="1200" dirty="0"/>
                    </a:p>
                  </a:txBody>
                  <a:tcPr marL="121905" marR="121905" marT="45727" marB="45727" anchor="ctr"/>
                </a:tc>
              </a:tr>
              <a:tr h="370900">
                <a:tc>
                  <a:txBody>
                    <a:bodyPr/>
                    <a:lstStyle/>
                    <a:p>
                      <a:pPr algn="ctr"/>
                      <a:endParaRPr lang="en-US" sz="1200" dirty="0"/>
                    </a:p>
                  </a:txBody>
                  <a:tcPr marL="121905" marR="121905" marT="45727" marB="45727" anchor="ctr"/>
                </a:tc>
                <a:tc>
                  <a:txBody>
                    <a:bodyPr/>
                    <a:lstStyle/>
                    <a:p>
                      <a:pPr algn="ctr"/>
                      <a:endParaRPr lang="en-US" sz="1200" dirty="0"/>
                    </a:p>
                  </a:txBody>
                  <a:tcPr marL="121905" marR="121905" marT="45727" marB="45727" anchor="ctr"/>
                </a:tc>
                <a:tc>
                  <a:txBody>
                    <a:bodyPr/>
                    <a:lstStyle/>
                    <a:p>
                      <a:pPr algn="ctr"/>
                      <a:endParaRPr lang="en-US" sz="1200" dirty="0"/>
                    </a:p>
                  </a:txBody>
                  <a:tcPr marL="121905" marR="121905" marT="45727" marB="45727" anchor="ctr"/>
                </a:tc>
              </a:tr>
              <a:tr h="640184">
                <a:tc>
                  <a:txBody>
                    <a:bodyPr/>
                    <a:lstStyle/>
                    <a:p>
                      <a:pPr algn="ctr"/>
                      <a:r>
                        <a:rPr lang="en-US" sz="1200" dirty="0" smtClean="0"/>
                        <a:t>23 Year</a:t>
                      </a:r>
                    </a:p>
                    <a:p>
                      <a:pPr algn="ctr"/>
                      <a:r>
                        <a:rPr lang="en-US" sz="1200" dirty="0" smtClean="0"/>
                        <a:t>500k DB</a:t>
                      </a:r>
                      <a:endParaRPr lang="en-US" sz="1200" dirty="0"/>
                    </a:p>
                  </a:txBody>
                  <a:tcPr marL="121905" marR="121905" marT="45727" marB="45727" anchor="ctr"/>
                </a:tc>
                <a:tc>
                  <a:txBody>
                    <a:bodyPr/>
                    <a:lstStyle/>
                    <a:p>
                      <a:pPr algn="ctr"/>
                      <a:r>
                        <a:rPr lang="en-US" sz="1200" dirty="0" smtClean="0"/>
                        <a:t>To Retirement</a:t>
                      </a:r>
                      <a:endParaRPr lang="en-US" sz="1200" dirty="0"/>
                    </a:p>
                  </a:txBody>
                  <a:tcPr marL="121905" marR="121905" marT="45727" marB="45727" anchor="ctr"/>
                </a:tc>
                <a:tc>
                  <a:txBody>
                    <a:bodyPr/>
                    <a:lstStyle/>
                    <a:p>
                      <a:pPr algn="ctr"/>
                      <a:r>
                        <a:rPr lang="en-US" sz="1200" dirty="0" smtClean="0"/>
                        <a:t>$470</a:t>
                      </a:r>
                      <a:endParaRPr lang="en-US" sz="1200" dirty="0"/>
                    </a:p>
                  </a:txBody>
                  <a:tcPr marL="121905" marR="121905" marT="45727" marB="45727" anchor="ctr"/>
                </a:tc>
              </a:tr>
              <a:tr h="370900">
                <a:tc>
                  <a:txBody>
                    <a:bodyPr/>
                    <a:lstStyle/>
                    <a:p>
                      <a:pPr algn="ctr"/>
                      <a:endParaRPr lang="en-US" sz="1200" dirty="0"/>
                    </a:p>
                  </a:txBody>
                  <a:tcPr marL="121905" marR="121905" marT="45727" marB="45727" anchor="ctr"/>
                </a:tc>
                <a:tc>
                  <a:txBody>
                    <a:bodyPr/>
                    <a:lstStyle/>
                    <a:p>
                      <a:pPr algn="ctr"/>
                      <a:endParaRPr lang="en-US" sz="1200" dirty="0"/>
                    </a:p>
                  </a:txBody>
                  <a:tcPr marL="121905" marR="121905" marT="45727" marB="45727" anchor="ctr"/>
                </a:tc>
                <a:tc>
                  <a:txBody>
                    <a:bodyPr/>
                    <a:lstStyle/>
                    <a:p>
                      <a:pPr algn="ctr"/>
                      <a:endParaRPr lang="en-US" sz="1200" dirty="0"/>
                    </a:p>
                  </a:txBody>
                  <a:tcPr marL="121905" marR="121905" marT="45727" marB="45727" anchor="ctr"/>
                </a:tc>
              </a:tr>
              <a:tr h="640184">
                <a:tc>
                  <a:txBody>
                    <a:bodyPr/>
                    <a:lstStyle/>
                    <a:p>
                      <a:pPr algn="ctr"/>
                      <a:r>
                        <a:rPr lang="en-US" sz="1200" dirty="0" smtClean="0"/>
                        <a:t>27</a:t>
                      </a:r>
                      <a:r>
                        <a:rPr lang="en-US" sz="1200" baseline="0" dirty="0" smtClean="0"/>
                        <a:t> Year </a:t>
                      </a:r>
                    </a:p>
                    <a:p>
                      <a:pPr algn="ctr"/>
                      <a:r>
                        <a:rPr lang="en-US" sz="1200" baseline="0" dirty="0" smtClean="0"/>
                        <a:t>250k DB</a:t>
                      </a:r>
                      <a:endParaRPr lang="en-US" sz="1200" dirty="0"/>
                    </a:p>
                  </a:txBody>
                  <a:tcPr marL="121905" marR="121905" marT="45727" marB="45727" anchor="ctr"/>
                </a:tc>
                <a:tc>
                  <a:txBody>
                    <a:bodyPr/>
                    <a:lstStyle/>
                    <a:p>
                      <a:pPr algn="ctr"/>
                      <a:r>
                        <a:rPr lang="en-US" sz="1200" dirty="0" smtClean="0"/>
                        <a:t>Mortgage Protection</a:t>
                      </a:r>
                      <a:endParaRPr lang="en-US" sz="1200" dirty="0"/>
                    </a:p>
                  </a:txBody>
                  <a:tcPr marL="121905" marR="121905" marT="45727" marB="45727" anchor="ctr"/>
                </a:tc>
                <a:tc>
                  <a:txBody>
                    <a:bodyPr/>
                    <a:lstStyle/>
                    <a:p>
                      <a:pPr algn="ctr"/>
                      <a:r>
                        <a:rPr lang="en-US" sz="1200" dirty="0" smtClean="0"/>
                        <a:t>$360</a:t>
                      </a:r>
                      <a:endParaRPr lang="en-US" sz="1200" dirty="0"/>
                    </a:p>
                  </a:txBody>
                  <a:tcPr marL="121905" marR="121905" marT="45727" marB="45727" anchor="ctr"/>
                </a:tc>
              </a:tr>
              <a:tr h="370900">
                <a:tc>
                  <a:txBody>
                    <a:bodyPr/>
                    <a:lstStyle/>
                    <a:p>
                      <a:pPr algn="ctr"/>
                      <a:endParaRPr lang="en-US" sz="1200" dirty="0"/>
                    </a:p>
                  </a:txBody>
                  <a:tcPr marL="121905" marR="121905" marT="45727" marB="45727" anchor="ctr"/>
                </a:tc>
                <a:tc>
                  <a:txBody>
                    <a:bodyPr/>
                    <a:lstStyle/>
                    <a:p>
                      <a:pPr algn="ctr"/>
                      <a:endParaRPr lang="en-US" sz="1200" dirty="0"/>
                    </a:p>
                  </a:txBody>
                  <a:tcPr marL="121905" marR="121905" marT="45727" marB="45727" anchor="ctr">
                    <a:lnB w="12700" cap="flat" cmpd="sng" algn="ctr">
                      <a:noFill/>
                      <a:prstDash val="solid"/>
                      <a:round/>
                      <a:headEnd type="none" w="med" len="med"/>
                      <a:tailEnd type="none" w="med" len="med"/>
                    </a:lnB>
                  </a:tcPr>
                </a:tc>
                <a:tc>
                  <a:txBody>
                    <a:bodyPr/>
                    <a:lstStyle/>
                    <a:p>
                      <a:pPr algn="ctr"/>
                      <a:endParaRPr lang="en-US" sz="1200" dirty="0"/>
                    </a:p>
                  </a:txBody>
                  <a:tcPr marL="121905" marR="121905" marT="45727" marB="45727" anchor="ctr"/>
                </a:tc>
              </a:tr>
              <a:tr h="375981">
                <a:tc>
                  <a:txBody>
                    <a:bodyPr/>
                    <a:lstStyle/>
                    <a:p>
                      <a:pPr algn="ctr"/>
                      <a:r>
                        <a:rPr lang="en-US" sz="1200" dirty="0" smtClean="0"/>
                        <a:t>Total</a:t>
                      </a:r>
                      <a:endParaRPr lang="en-US" sz="1200" dirty="0"/>
                    </a:p>
                  </a:txBody>
                  <a:tcPr marL="121905" marR="121905" marT="45727" marB="45727" anchor="ctr"/>
                </a:tc>
                <a:tc>
                  <a:txBody>
                    <a:bodyPr/>
                    <a:lstStyle/>
                    <a:p>
                      <a:pPr algn="ctr"/>
                      <a:endParaRPr lang="en-US" sz="1200" dirty="0"/>
                    </a:p>
                  </a:txBody>
                  <a:tcPr marL="121905" marR="121905" marT="45727" marB="45727" anchor="ctr">
                    <a:lnT w="12700" cap="flat" cmpd="sng" algn="ctr">
                      <a:noFill/>
                      <a:prstDash val="solid"/>
                      <a:round/>
                      <a:headEnd type="none" w="med" len="med"/>
                      <a:tailEnd type="none" w="med" len="med"/>
                    </a:lnT>
                    <a:noFill/>
                  </a:tcPr>
                </a:tc>
                <a:tc>
                  <a:txBody>
                    <a:bodyPr/>
                    <a:lstStyle/>
                    <a:p>
                      <a:pPr algn="ctr"/>
                      <a:r>
                        <a:rPr lang="en-US" sz="1200" b="1" dirty="0" smtClean="0"/>
                        <a:t>$975</a:t>
                      </a:r>
                      <a:endParaRPr lang="en-US" sz="1200" b="1" dirty="0"/>
                    </a:p>
                  </a:txBody>
                  <a:tcPr marL="121905" marR="121905" marT="45727" marB="45727" anchor="ctr"/>
                </a:tc>
              </a:tr>
            </a:tbl>
          </a:graphicData>
        </a:graphic>
      </p:graphicFrame>
      <p:sp>
        <p:nvSpPr>
          <p:cNvPr id="11" name="Rectangle 10"/>
          <p:cNvSpPr/>
          <p:nvPr/>
        </p:nvSpPr>
        <p:spPr>
          <a:xfrm>
            <a:off x="933451" y="3716365"/>
            <a:ext cx="4519083" cy="1851025"/>
          </a:xfrm>
          <a:prstGeom prst="rect">
            <a:avLst/>
          </a:prstGeom>
          <a:solidFill>
            <a:srgbClr val="AF006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
        <p:nvSpPr>
          <p:cNvPr id="12" name="Content Placeholder 2"/>
          <p:cNvSpPr>
            <a:spLocks noGrp="1"/>
          </p:cNvSpPr>
          <p:nvPr>
            <p:ph idx="1"/>
          </p:nvPr>
        </p:nvSpPr>
        <p:spPr bwMode="auto">
          <a:xfrm>
            <a:off x="893657" y="3513139"/>
            <a:ext cx="4404784" cy="178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itchFamily="34" charset="0"/>
              <a:buNone/>
            </a:pPr>
            <a:endParaRPr lang="en-US" altLang="en-US" sz="2200" b="1" dirty="0" smtClean="0">
              <a:solidFill>
                <a:srgbClr val="FFFFFF"/>
              </a:solidFill>
              <a:latin typeface="Arial" pitchFamily="34" charset="0"/>
              <a:cs typeface="Arial" pitchFamily="34" charset="0"/>
            </a:endParaRPr>
          </a:p>
          <a:p>
            <a:pPr marL="0" indent="0" algn="ctr">
              <a:buFont typeface="Arial" pitchFamily="34" charset="0"/>
              <a:buNone/>
            </a:pPr>
            <a:r>
              <a:rPr lang="en-US" altLang="en-US" sz="2200" b="1" dirty="0" smtClean="0">
                <a:solidFill>
                  <a:srgbClr val="FFFFFF"/>
                </a:solidFill>
                <a:latin typeface="Arial" pitchFamily="34" charset="0"/>
                <a:cs typeface="Arial" pitchFamily="34" charset="0"/>
              </a:rPr>
              <a:t>Initial Annual Savings:</a:t>
            </a:r>
          </a:p>
          <a:p>
            <a:pPr marL="0" indent="0" algn="ctr">
              <a:buFont typeface="Arial" pitchFamily="34" charset="0"/>
              <a:buNone/>
            </a:pPr>
            <a:endParaRPr lang="en-US" altLang="en-US" sz="2200" b="1" dirty="0" smtClean="0">
              <a:solidFill>
                <a:srgbClr val="FFFFFF"/>
              </a:solidFill>
              <a:latin typeface="Arial" pitchFamily="34" charset="0"/>
              <a:cs typeface="Arial" pitchFamily="34" charset="0"/>
            </a:endParaRPr>
          </a:p>
          <a:p>
            <a:pPr marL="0" indent="0" algn="ctr">
              <a:buFont typeface="Arial" pitchFamily="34" charset="0"/>
              <a:buNone/>
            </a:pPr>
            <a:r>
              <a:rPr lang="en-US" altLang="en-US" sz="2200" b="1" dirty="0" smtClean="0">
                <a:solidFill>
                  <a:srgbClr val="FFFFFF"/>
                </a:solidFill>
                <a:latin typeface="Arial" pitchFamily="34" charset="0"/>
                <a:cs typeface="Arial" pitchFamily="34" charset="0"/>
              </a:rPr>
              <a:t>$310</a:t>
            </a:r>
            <a:endParaRPr lang="en-US" altLang="en-US" sz="1300" dirty="0" smtClean="0">
              <a:solidFill>
                <a:srgbClr val="FFFFFF"/>
              </a:solidFill>
              <a:latin typeface="Arial" pitchFamily="34" charset="0"/>
              <a:cs typeface="Arial" pitchFamily="34" charset="0"/>
            </a:endParaRPr>
          </a:p>
          <a:p>
            <a:pPr marL="0" lvl="1" indent="0" algn="ctr">
              <a:buFont typeface="Arial" pitchFamily="34" charset="0"/>
              <a:buNone/>
            </a:pPr>
            <a:endParaRPr lang="en-US" altLang="en-US" sz="1200" dirty="0" smtClean="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2538552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ubtitle 3"/>
          <p:cNvSpPr txBox="1">
            <a:spLocks/>
          </p:cNvSpPr>
          <p:nvPr/>
        </p:nvSpPr>
        <p:spPr bwMode="auto">
          <a:xfrm>
            <a:off x="573633" y="881088"/>
            <a:ext cx="11474449"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chemeClr val="tx1"/>
                </a:solidFill>
                <a:latin typeface="Arial" pitchFamily="34" charset="0"/>
                <a:ea typeface="ＭＳ Ｐゴシック" pitchFamily="34" charset="-128"/>
              </a:defRPr>
            </a:lvl1pPr>
            <a:lvl2pPr marL="742950" indent="-285750" defTabSz="457200">
              <a:defRPr sz="2400">
                <a:solidFill>
                  <a:schemeClr val="tx1"/>
                </a:solidFill>
                <a:latin typeface="Arial" pitchFamily="34" charset="0"/>
                <a:ea typeface="ＭＳ Ｐゴシック" pitchFamily="34" charset="-128"/>
              </a:defRPr>
            </a:lvl2pPr>
            <a:lvl3pPr marL="1143000" indent="-228600" defTabSz="457200">
              <a:defRPr sz="2400">
                <a:solidFill>
                  <a:schemeClr val="tx1"/>
                </a:solidFill>
                <a:latin typeface="Arial" pitchFamily="34" charset="0"/>
                <a:ea typeface="ＭＳ Ｐゴシック" pitchFamily="34" charset="-128"/>
              </a:defRPr>
            </a:lvl3pPr>
            <a:lvl4pPr marL="1600200" indent="-228600" defTabSz="457200">
              <a:defRPr sz="2400">
                <a:solidFill>
                  <a:schemeClr val="tx1"/>
                </a:solidFill>
                <a:latin typeface="Arial" pitchFamily="34" charset="0"/>
                <a:ea typeface="ＭＳ Ｐゴシック" pitchFamily="34" charset="-128"/>
              </a:defRPr>
            </a:lvl4pPr>
            <a:lvl5pPr marL="2057400" indent="-228600" defTabSz="4572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spcBef>
                <a:spcPct val="20000"/>
              </a:spcBef>
              <a:buFont typeface="Arial" pitchFamily="34" charset="0"/>
              <a:buNone/>
            </a:pPr>
            <a:r>
              <a:rPr lang="en-US" altLang="en-US" sz="3000">
                <a:solidFill>
                  <a:srgbClr val="00A4E4"/>
                </a:solidFill>
              </a:rPr>
              <a:t>Laddering—See It In Action</a:t>
            </a:r>
          </a:p>
        </p:txBody>
      </p:sp>
      <p:sp>
        <p:nvSpPr>
          <p:cNvPr id="9" name="TextBox 8"/>
          <p:cNvSpPr txBox="1"/>
          <p:nvPr/>
        </p:nvSpPr>
        <p:spPr>
          <a:xfrm>
            <a:off x="734484" y="144489"/>
            <a:ext cx="5111749" cy="461665"/>
          </a:xfrm>
          <a:prstGeom prst="rect">
            <a:avLst/>
          </a:prstGeom>
          <a:noFill/>
        </p:spPr>
        <p:txBody>
          <a:bodyPr>
            <a:spAutoFit/>
          </a:bodyPr>
          <a:lstStyle/>
          <a:p>
            <a:pPr defTabSz="457200">
              <a:defRPr/>
            </a:pPr>
            <a:r>
              <a:rPr lang="en-US" sz="2400" b="1" dirty="0" err="1">
                <a:solidFill>
                  <a:schemeClr val="bg1"/>
                </a:solidFill>
              </a:rPr>
              <a:t>QoL</a:t>
            </a:r>
            <a:r>
              <a:rPr lang="en-US" sz="2400" b="1" dirty="0">
                <a:solidFill>
                  <a:schemeClr val="bg1"/>
                </a:solidFill>
              </a:rPr>
              <a:t> Advantage</a:t>
            </a:r>
          </a:p>
        </p:txBody>
      </p:sp>
      <p:sp>
        <p:nvSpPr>
          <p:cNvPr id="79877" name="Text Placeholder 4"/>
          <p:cNvSpPr>
            <a:spLocks noGrp="1"/>
          </p:cNvSpPr>
          <p:nvPr>
            <p:ph type="body" sz="quarter" idx="14"/>
          </p:nvPr>
        </p:nvSpPr>
        <p:spPr bwMode="auto">
          <a:xfrm>
            <a:off x="0" y="5656605"/>
            <a:ext cx="12192000" cy="2462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ct val="0"/>
              </a:spcBef>
            </a:pPr>
            <a:r>
              <a:rPr lang="en-US" altLang="en-US" sz="1000" dirty="0" smtClean="0"/>
              <a:t>This hypothetical example is for illustrative purposes only. Not an actual case and intended solely to depict how the product features might work.</a:t>
            </a:r>
          </a:p>
        </p:txBody>
      </p:sp>
      <p:sp>
        <p:nvSpPr>
          <p:cNvPr id="2" name="TextBox 1"/>
          <p:cNvSpPr txBox="1"/>
          <p:nvPr/>
        </p:nvSpPr>
        <p:spPr>
          <a:xfrm>
            <a:off x="201118" y="1709738"/>
            <a:ext cx="5911849" cy="2585323"/>
          </a:xfrm>
          <a:prstGeom prst="rect">
            <a:avLst/>
          </a:prstGeom>
          <a:noFill/>
        </p:spPr>
        <p:txBody>
          <a:bodyPr>
            <a:spAutoFit/>
          </a:bodyPr>
          <a:lstStyle/>
          <a:p>
            <a:pPr defTabSz="457200">
              <a:defRPr/>
            </a:pPr>
            <a:r>
              <a:rPr lang="en-US" altLang="en-US" dirty="0">
                <a:solidFill>
                  <a:srgbClr val="0057B8"/>
                </a:solidFill>
                <a:cs typeface="Arial" panose="020B0604020202020204" pitchFamily="34" charset="0"/>
              </a:rPr>
              <a:t>Even if Larry canceled his 30 year term policy after his total 27 year needs had expired:</a:t>
            </a:r>
          </a:p>
          <a:p>
            <a:pPr defTabSz="457200">
              <a:defRPr/>
            </a:pPr>
            <a:endParaRPr lang="en-US" altLang="en-US" dirty="0">
              <a:solidFill>
                <a:srgbClr val="0057B8"/>
              </a:solidFill>
              <a:cs typeface="Arial" panose="020B0604020202020204" pitchFamily="34" charset="0"/>
            </a:endParaRPr>
          </a:p>
          <a:p>
            <a:pPr algn="ctr" defTabSz="457200">
              <a:defRPr/>
            </a:pPr>
            <a:r>
              <a:rPr lang="en-US" altLang="en-US" dirty="0">
                <a:solidFill>
                  <a:srgbClr val="E36F1E"/>
                </a:solidFill>
                <a:cs typeface="Arial" panose="020B0604020202020204" pitchFamily="34" charset="0"/>
              </a:rPr>
              <a:t>$</a:t>
            </a:r>
            <a:r>
              <a:rPr lang="en-US" altLang="en-US" dirty="0" smtClean="0">
                <a:solidFill>
                  <a:srgbClr val="E36F1E"/>
                </a:solidFill>
                <a:cs typeface="Arial" panose="020B0604020202020204" pitchFamily="34" charset="0"/>
              </a:rPr>
              <a:t>32,125 </a:t>
            </a:r>
            <a:r>
              <a:rPr lang="en-US" altLang="en-US" dirty="0">
                <a:solidFill>
                  <a:srgbClr val="E36F1E"/>
                </a:solidFill>
                <a:cs typeface="Arial" panose="020B0604020202020204" pitchFamily="34" charset="0"/>
              </a:rPr>
              <a:t>in total premium</a:t>
            </a:r>
          </a:p>
          <a:p>
            <a:pPr algn="ctr" defTabSz="457200">
              <a:defRPr/>
            </a:pPr>
            <a:endParaRPr lang="en-US" altLang="en-US" dirty="0">
              <a:solidFill>
                <a:srgbClr val="E36F1E"/>
              </a:solidFill>
              <a:cs typeface="Arial" panose="020B0604020202020204" pitchFamily="34" charset="0"/>
            </a:endParaRPr>
          </a:p>
          <a:p>
            <a:pPr defTabSz="457200">
              <a:defRPr/>
            </a:pPr>
            <a:r>
              <a:rPr lang="en-US" altLang="en-US" dirty="0">
                <a:solidFill>
                  <a:srgbClr val="0057B8"/>
                </a:solidFill>
                <a:cs typeface="Arial" panose="020B0604020202020204" pitchFamily="34" charset="0"/>
              </a:rPr>
              <a:t>Total premiums paid into 3 individual term policies:</a:t>
            </a:r>
          </a:p>
          <a:p>
            <a:pPr defTabSz="457200">
              <a:defRPr/>
            </a:pPr>
            <a:endParaRPr lang="en-US" altLang="en-US" dirty="0">
              <a:solidFill>
                <a:srgbClr val="E36F1E"/>
              </a:solidFill>
              <a:cs typeface="Arial" panose="020B0604020202020204" pitchFamily="34" charset="0"/>
            </a:endParaRPr>
          </a:p>
          <a:p>
            <a:pPr algn="ctr" defTabSz="457200">
              <a:defRPr/>
            </a:pPr>
            <a:r>
              <a:rPr lang="en-US" altLang="en-US" dirty="0">
                <a:solidFill>
                  <a:srgbClr val="E36F1E"/>
                </a:solidFill>
                <a:cs typeface="Arial" panose="020B0604020202020204" pitchFamily="34" charset="0"/>
              </a:rPr>
              <a:t>$</a:t>
            </a:r>
            <a:r>
              <a:rPr lang="en-US" altLang="en-US" dirty="0" smtClean="0">
                <a:solidFill>
                  <a:srgbClr val="E36F1E"/>
                </a:solidFill>
                <a:cs typeface="Arial" panose="020B0604020202020204" pitchFamily="34" charset="0"/>
              </a:rPr>
              <a:t>22,850</a:t>
            </a:r>
            <a:endParaRPr lang="en-US" altLang="en-US" dirty="0">
              <a:solidFill>
                <a:srgbClr val="E36F1E"/>
              </a:solidFill>
              <a:cs typeface="Arial" panose="020B0604020202020204" pitchFamily="34" charset="0"/>
            </a:endParaRPr>
          </a:p>
          <a:p>
            <a:pPr defTabSz="457200">
              <a:defRPr/>
            </a:pPr>
            <a:endParaRPr lang="en-US" dirty="0">
              <a:solidFill>
                <a:srgbClr val="E36F1E"/>
              </a:solidFill>
              <a:cs typeface="Arial" panose="020B0604020202020204" pitchFamily="34" charset="0"/>
            </a:endParaRPr>
          </a:p>
        </p:txBody>
      </p:sp>
      <p:sp>
        <p:nvSpPr>
          <p:cNvPr id="11" name="Rectangle 10"/>
          <p:cNvSpPr/>
          <p:nvPr/>
        </p:nvSpPr>
        <p:spPr>
          <a:xfrm>
            <a:off x="6862234" y="2238402"/>
            <a:ext cx="4519084" cy="1851025"/>
          </a:xfrm>
          <a:prstGeom prst="rect">
            <a:avLst/>
          </a:prstGeom>
          <a:solidFill>
            <a:srgbClr val="AF006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
        <p:nvSpPr>
          <p:cNvPr id="12" name="Content Placeholder 2"/>
          <p:cNvSpPr>
            <a:spLocks noGrp="1"/>
          </p:cNvSpPr>
          <p:nvPr>
            <p:ph idx="1"/>
          </p:nvPr>
        </p:nvSpPr>
        <p:spPr bwMode="auto">
          <a:xfrm>
            <a:off x="6836833" y="1754188"/>
            <a:ext cx="4402667" cy="178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itchFamily="34" charset="0"/>
              <a:buNone/>
            </a:pPr>
            <a:endParaRPr lang="en-US" altLang="en-US" sz="4000" b="1" dirty="0" smtClean="0">
              <a:solidFill>
                <a:srgbClr val="FFFFFF"/>
              </a:solidFill>
              <a:latin typeface="Arial" pitchFamily="34" charset="0"/>
              <a:cs typeface="Arial" pitchFamily="34" charset="0"/>
            </a:endParaRPr>
          </a:p>
          <a:p>
            <a:pPr marL="0" indent="0" algn="ctr">
              <a:buFont typeface="Arial" pitchFamily="34" charset="0"/>
              <a:buNone/>
            </a:pPr>
            <a:r>
              <a:rPr lang="en-US" altLang="en-US" sz="4000" b="1" dirty="0" smtClean="0">
                <a:solidFill>
                  <a:srgbClr val="FFFFFF"/>
                </a:solidFill>
                <a:latin typeface="Arial" pitchFamily="34" charset="0"/>
                <a:cs typeface="Arial" pitchFamily="34" charset="0"/>
              </a:rPr>
              <a:t>$</a:t>
            </a:r>
            <a:r>
              <a:rPr lang="en-US" altLang="en-US" sz="4000" dirty="0" smtClean="0">
                <a:solidFill>
                  <a:srgbClr val="FFFFFF"/>
                </a:solidFill>
              </a:rPr>
              <a:t>9,275</a:t>
            </a:r>
          </a:p>
          <a:p>
            <a:pPr marL="0" indent="0" algn="ctr">
              <a:buFont typeface="Arial" pitchFamily="34" charset="0"/>
              <a:buNone/>
            </a:pPr>
            <a:r>
              <a:rPr lang="en-US" altLang="en-US" sz="4000" b="1" dirty="0" smtClean="0">
                <a:solidFill>
                  <a:srgbClr val="FFFFFF"/>
                </a:solidFill>
                <a:latin typeface="Arial" pitchFamily="34" charset="0"/>
                <a:cs typeface="Arial" pitchFamily="34" charset="0"/>
              </a:rPr>
              <a:t> Savings!</a:t>
            </a:r>
            <a:endParaRPr lang="en-US" altLang="en-US" sz="4000" dirty="0" smtClean="0">
              <a:solidFill>
                <a:srgbClr val="FFFFFF"/>
              </a:solidFill>
              <a:latin typeface="Arial" pitchFamily="34" charset="0"/>
              <a:cs typeface="Arial" pitchFamily="34" charset="0"/>
            </a:endParaRPr>
          </a:p>
          <a:p>
            <a:pPr marL="0" lvl="1" indent="0" algn="ctr">
              <a:buFont typeface="Arial" pitchFamily="34" charset="0"/>
              <a:buNone/>
            </a:pPr>
            <a:endParaRPr lang="en-US" altLang="en-US" sz="4000" dirty="0" smtClean="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2796523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err="1" smtClean="0"/>
              <a:t>QoL</a:t>
            </a:r>
            <a:r>
              <a:rPr lang="en-US" dirty="0" smtClean="0"/>
              <a:t> Guarantee Plus GULII</a:t>
            </a:r>
            <a:endParaRPr lang="en-US" dirty="0"/>
          </a:p>
        </p:txBody>
      </p:sp>
      <p:sp>
        <p:nvSpPr>
          <p:cNvPr id="6" name="Text Placeholder 23"/>
          <p:cNvSpPr>
            <a:spLocks noGrp="1"/>
          </p:cNvSpPr>
          <p:nvPr>
            <p:ph type="subTitle" idx="4294967295"/>
          </p:nvPr>
        </p:nvSpPr>
        <p:spPr>
          <a:xfrm>
            <a:off x="821277" y="4038602"/>
            <a:ext cx="8775700" cy="639763"/>
          </a:xfrm>
        </p:spPr>
        <p:txBody>
          <a:bodyPr/>
          <a:lstStyle>
            <a:lvl1pPr marL="0" marR="0" indent="0" algn="l" defTabSz="454025" rtl="0" eaLnBrk="0" fontAlgn="base" latinLnBrk="0" hangingPunct="0">
              <a:lnSpc>
                <a:spcPct val="100000"/>
              </a:lnSpc>
              <a:spcBef>
                <a:spcPts val="1200"/>
              </a:spcBef>
              <a:spcAft>
                <a:spcPct val="0"/>
              </a:spcAft>
              <a:buClr>
                <a:srgbClr val="00A4E4"/>
              </a:buClr>
              <a:buSzTx/>
              <a:buFont typeface="Wingdings" pitchFamily="2" charset="2"/>
              <a:buNone/>
              <a:tabLst>
                <a:tab pos="7997825" algn="r"/>
              </a:tabLst>
              <a:defRPr sz="1800" b="1">
                <a:solidFill>
                  <a:srgbClr val="76777B"/>
                </a:solidFill>
              </a:defRPr>
            </a:lvl1pPr>
          </a:lstStyle>
          <a:p>
            <a:r>
              <a:rPr lang="en-US" dirty="0" smtClean="0"/>
              <a:t>Competitive GUL with post-issue flexibility</a:t>
            </a:r>
            <a:endParaRPr lang="en-US" dirty="0"/>
          </a:p>
        </p:txBody>
      </p:sp>
      <p:sp>
        <p:nvSpPr>
          <p:cNvPr id="5" name="Rectangle 5"/>
          <p:cNvSpPr>
            <a:spLocks noChangeArrowheads="1"/>
          </p:cNvSpPr>
          <p:nvPr/>
        </p:nvSpPr>
        <p:spPr bwMode="auto">
          <a:xfrm>
            <a:off x="2946400" y="6477000"/>
            <a:ext cx="6197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eaLnBrk="0" hangingPunct="0">
              <a:spcBef>
                <a:spcPts val="1200"/>
              </a:spcBef>
              <a:buClr>
                <a:srgbClr val="00A4E4"/>
              </a:buClr>
              <a:buFont typeface="Wingdings" pitchFamily="2" charset="2"/>
              <a:buChar char="§"/>
              <a:defRPr sz="1400">
                <a:solidFill>
                  <a:srgbClr val="000000"/>
                </a:solidFill>
                <a:latin typeface="Arial" charset="0"/>
                <a:ea typeface="ＭＳ Ｐゴシック" pitchFamily="34" charset="-128"/>
                <a:cs typeface="Arial" charset="0"/>
              </a:defRPr>
            </a:lvl1pPr>
            <a:lvl2pPr marL="742950" indent="-285750" defTabSz="911225" eaLnBrk="0" hangingPunct="0">
              <a:spcBef>
                <a:spcPts val="300"/>
              </a:spcBef>
              <a:buClr>
                <a:srgbClr val="00A4E4"/>
              </a:buClr>
              <a:buFont typeface="Arial" charset="0"/>
              <a:buChar char="–"/>
              <a:defRPr sz="1200">
                <a:solidFill>
                  <a:srgbClr val="000000"/>
                </a:solidFill>
                <a:latin typeface="Arial" charset="0"/>
                <a:ea typeface="ＭＳ Ｐゴシック" pitchFamily="34" charset="-128"/>
                <a:cs typeface="Arial" charset="0"/>
              </a:defRPr>
            </a:lvl2pPr>
            <a:lvl3pPr marL="1143000" indent="-228600" defTabSz="911225" eaLnBrk="0" hangingPunct="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3pPr>
            <a:lvl4pPr marL="1600200" indent="-228600" defTabSz="911225" eaLnBrk="0" hangingPunct="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4pPr>
            <a:lvl5pPr marL="2057400" indent="-228600" defTabSz="911225" eaLnBrk="0" hangingPunct="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5pPr>
            <a:lvl6pPr marL="2514600" indent="-228600" defTabSz="911225"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6pPr>
            <a:lvl7pPr marL="2971800" indent="-228600" defTabSz="911225"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7pPr>
            <a:lvl8pPr marL="3429000" indent="-228600" defTabSz="911225"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8pPr>
            <a:lvl9pPr marL="3886200" indent="-228600" defTabSz="911225"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9pPr>
          </a:lstStyle>
          <a:p>
            <a:pPr eaLnBrk="1" fontAlgn="base" hangingPunct="1">
              <a:spcBef>
                <a:spcPct val="0"/>
              </a:spcBef>
              <a:spcAft>
                <a:spcPct val="0"/>
              </a:spcAft>
              <a:buClrTx/>
              <a:buFontTx/>
              <a:buNone/>
            </a:pPr>
            <a:r>
              <a:rPr lang="en-US" altLang="en-US" sz="1100" dirty="0">
                <a:solidFill>
                  <a:srgbClr val="76777B"/>
                </a:solidFill>
                <a:latin typeface="Arial"/>
              </a:rPr>
              <a:t>Policies issued by American General Life Insurance Company ("AGL“)</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9463" y="6165850"/>
            <a:ext cx="4503737" cy="334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6057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3"/>
          <p:cNvSpPr txBox="1">
            <a:spLocks/>
          </p:cNvSpPr>
          <p:nvPr/>
        </p:nvSpPr>
        <p:spPr>
          <a:xfrm>
            <a:off x="574017" y="880354"/>
            <a:ext cx="11473304" cy="9324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3000" dirty="0" smtClean="0">
                <a:solidFill>
                  <a:srgbClr val="00A4E4"/>
                </a:solidFill>
                <a:latin typeface="Arial"/>
                <a:cs typeface="Arial"/>
              </a:rPr>
              <a:t>Flexibility &amp; Choice</a:t>
            </a:r>
          </a:p>
        </p:txBody>
      </p:sp>
      <p:sp>
        <p:nvSpPr>
          <p:cNvPr id="9" name="TextBox 8"/>
          <p:cNvSpPr txBox="1"/>
          <p:nvPr/>
        </p:nvSpPr>
        <p:spPr>
          <a:xfrm>
            <a:off x="734875" y="144262"/>
            <a:ext cx="5110620" cy="461665"/>
          </a:xfrm>
          <a:prstGeom prst="rect">
            <a:avLst/>
          </a:prstGeom>
          <a:noFill/>
        </p:spPr>
        <p:txBody>
          <a:bodyPr wrap="square" rtlCol="0">
            <a:spAutoFit/>
          </a:bodyPr>
          <a:lstStyle/>
          <a:p>
            <a:pPr defTabSz="457200"/>
            <a:r>
              <a:rPr lang="en-US" sz="2400" b="1" dirty="0" err="1">
                <a:solidFill>
                  <a:schemeClr val="bg1"/>
                </a:solidFill>
              </a:rPr>
              <a:t>QoL</a:t>
            </a:r>
            <a:r>
              <a:rPr lang="en-US" sz="2400" b="1" dirty="0">
                <a:solidFill>
                  <a:schemeClr val="bg1"/>
                </a:solidFill>
              </a:rPr>
              <a:t> Guarantee Plus GUL II</a:t>
            </a:r>
          </a:p>
        </p:txBody>
      </p:sp>
      <p:sp>
        <p:nvSpPr>
          <p:cNvPr id="12" name="Subtitle 5"/>
          <p:cNvSpPr txBox="1">
            <a:spLocks/>
          </p:cNvSpPr>
          <p:nvPr/>
        </p:nvSpPr>
        <p:spPr bwMode="auto">
          <a:xfrm>
            <a:off x="0" y="1600202"/>
            <a:ext cx="12192000" cy="371475"/>
          </a:xfrm>
          <a:prstGeom prst="rect">
            <a:avLst/>
          </a:prstGeom>
          <a:solidFill>
            <a:srgbClr val="00A4E4"/>
          </a:solidFill>
          <a:ln>
            <a:noFill/>
          </a:ln>
          <a:extLst/>
        </p:spPr>
        <p:txBody>
          <a:bodyPr lIns="0" tIns="0" rIns="0" bIns="0"/>
          <a:lstStyle>
            <a:lvl1pPr defTabSz="488950" eaLnBrk="0" hangingPunct="0">
              <a:spcBef>
                <a:spcPts val="1200"/>
              </a:spcBef>
              <a:buClr>
                <a:srgbClr val="00A4E4"/>
              </a:buClr>
              <a:buFont typeface="Wingdings" pitchFamily="2" charset="2"/>
              <a:buChar char="§"/>
              <a:tabLst>
                <a:tab pos="8918575" algn="r"/>
              </a:tabLst>
              <a:defRPr sz="1400">
                <a:solidFill>
                  <a:srgbClr val="000000"/>
                </a:solidFill>
                <a:latin typeface="Arial" charset="0"/>
                <a:ea typeface="ＭＳ Ｐゴシック" pitchFamily="34" charset="-128"/>
                <a:cs typeface="Arial" charset="0"/>
              </a:defRPr>
            </a:lvl1pPr>
            <a:lvl2pPr marL="742950" indent="-285750" defTabSz="488950" eaLnBrk="0" hangingPunct="0">
              <a:spcBef>
                <a:spcPts val="300"/>
              </a:spcBef>
              <a:buClr>
                <a:srgbClr val="00A4E4"/>
              </a:buClr>
              <a:buFont typeface="Arial" charset="0"/>
              <a:buChar char="–"/>
              <a:tabLst>
                <a:tab pos="8918575" algn="r"/>
              </a:tabLst>
              <a:defRPr sz="1200">
                <a:solidFill>
                  <a:srgbClr val="000000"/>
                </a:solidFill>
                <a:latin typeface="Arial" charset="0"/>
                <a:ea typeface="ＭＳ Ｐゴシック" pitchFamily="34" charset="-128"/>
                <a:cs typeface="Arial" charset="0"/>
              </a:defRPr>
            </a:lvl2pPr>
            <a:lvl3pPr marL="11430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3pPr>
            <a:lvl4pPr marL="16002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4pPr>
            <a:lvl5pPr marL="20574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5pPr>
            <a:lvl6pPr marL="25146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6pPr>
            <a:lvl7pPr marL="29718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7pPr>
            <a:lvl8pPr marL="34290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8pPr>
            <a:lvl9pPr marL="38862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9pPr>
          </a:lstStyle>
          <a:p>
            <a:pPr algn="ctr" eaLnBrk="1" fontAlgn="base" hangingPunct="1">
              <a:spcBef>
                <a:spcPts val="1488"/>
              </a:spcBef>
              <a:spcAft>
                <a:spcPct val="0"/>
              </a:spcAft>
              <a:buClr>
                <a:srgbClr val="0087BC"/>
              </a:buClr>
              <a:buFontTx/>
              <a:buNone/>
            </a:pPr>
            <a:r>
              <a:rPr lang="en-US" altLang="en-US" sz="2000" b="1" dirty="0">
                <a:solidFill>
                  <a:srgbClr val="FFFFFF"/>
                </a:solidFill>
                <a:ea typeface="Arial Unicode MS" pitchFamily="34" charset="-128"/>
                <a:cs typeface="Arial Unicode MS" pitchFamily="34" charset="-128"/>
              </a:rPr>
              <a:t>Male, Age 65, PNT, Guaranteed to 105</a:t>
            </a:r>
            <a:r>
              <a:rPr lang="en-US" altLang="en-US" sz="2000" b="1" baseline="30000" dirty="0">
                <a:solidFill>
                  <a:srgbClr val="FFFFFF"/>
                </a:solidFill>
                <a:ea typeface="Arial Unicode MS" pitchFamily="34" charset="-128"/>
                <a:cs typeface="Arial Unicode MS" pitchFamily="34" charset="-128"/>
              </a:rPr>
              <a:t>1</a:t>
            </a:r>
            <a:r>
              <a:rPr lang="en-US" altLang="en-US" sz="2000" b="1" dirty="0">
                <a:solidFill>
                  <a:srgbClr val="FFFFFF"/>
                </a:solidFill>
                <a:ea typeface="Arial Unicode MS" pitchFamily="34" charset="-128"/>
                <a:cs typeface="Arial Unicode MS" pitchFamily="34" charset="-128"/>
              </a:rPr>
              <a:t> </a:t>
            </a:r>
          </a:p>
        </p:txBody>
      </p:sp>
      <p:sp>
        <p:nvSpPr>
          <p:cNvPr id="13" name="Subtitle 5"/>
          <p:cNvSpPr txBox="1">
            <a:spLocks/>
          </p:cNvSpPr>
          <p:nvPr/>
        </p:nvSpPr>
        <p:spPr bwMode="auto">
          <a:xfrm>
            <a:off x="594784" y="1971677"/>
            <a:ext cx="3875616" cy="2803525"/>
          </a:xfrm>
          <a:prstGeom prst="rect">
            <a:avLst/>
          </a:prstGeom>
          <a:solidFill>
            <a:srgbClr val="E9F1F0"/>
          </a:solidFill>
          <a:ln>
            <a:noFill/>
          </a:ln>
          <a:extLst/>
        </p:spPr>
        <p:txBody>
          <a:bodyPr lIns="0" tIns="0" rIns="0" bIns="0"/>
          <a:lstStyle>
            <a:lvl1pPr defTabSz="488950" eaLnBrk="0" hangingPunct="0">
              <a:spcBef>
                <a:spcPts val="1200"/>
              </a:spcBef>
              <a:buClr>
                <a:srgbClr val="00A4E4"/>
              </a:buClr>
              <a:buFont typeface="Wingdings" pitchFamily="2" charset="2"/>
              <a:buChar char="§"/>
              <a:tabLst>
                <a:tab pos="8918575" algn="r"/>
              </a:tabLst>
              <a:defRPr sz="1400">
                <a:solidFill>
                  <a:srgbClr val="000000"/>
                </a:solidFill>
                <a:latin typeface="Arial" charset="0"/>
                <a:ea typeface="ＭＳ Ｐゴシック" pitchFamily="34" charset="-128"/>
                <a:cs typeface="Arial" charset="0"/>
              </a:defRPr>
            </a:lvl1pPr>
            <a:lvl2pPr marL="742950" indent="-285750" defTabSz="488950" eaLnBrk="0" hangingPunct="0">
              <a:spcBef>
                <a:spcPts val="300"/>
              </a:spcBef>
              <a:buClr>
                <a:srgbClr val="00A4E4"/>
              </a:buClr>
              <a:buFont typeface="Arial" charset="0"/>
              <a:buChar char="–"/>
              <a:tabLst>
                <a:tab pos="8918575" algn="r"/>
              </a:tabLst>
              <a:defRPr sz="1200">
                <a:solidFill>
                  <a:srgbClr val="000000"/>
                </a:solidFill>
                <a:latin typeface="Arial" charset="0"/>
                <a:ea typeface="ＭＳ Ｐゴシック" pitchFamily="34" charset="-128"/>
                <a:cs typeface="Arial" charset="0"/>
              </a:defRPr>
            </a:lvl2pPr>
            <a:lvl3pPr marL="11430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3pPr>
            <a:lvl4pPr marL="16002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4pPr>
            <a:lvl5pPr marL="20574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5pPr>
            <a:lvl6pPr marL="25146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6pPr>
            <a:lvl7pPr marL="29718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7pPr>
            <a:lvl8pPr marL="34290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8pPr>
            <a:lvl9pPr marL="38862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9pPr>
          </a:lstStyle>
          <a:p>
            <a:pPr eaLnBrk="1" fontAlgn="base" hangingPunct="1">
              <a:spcBef>
                <a:spcPts val="600"/>
              </a:spcBef>
              <a:spcAft>
                <a:spcPct val="0"/>
              </a:spcAft>
              <a:buClr>
                <a:srgbClr val="0087BC"/>
              </a:buClr>
              <a:buFont typeface="Wingdings" pitchFamily="2" charset="2"/>
              <a:buNone/>
              <a:defRPr/>
            </a:pPr>
            <a:r>
              <a:rPr lang="en-US" altLang="en-US" sz="1800" b="1" dirty="0" smtClean="0">
                <a:solidFill>
                  <a:srgbClr val="76777B"/>
                </a:solidFill>
                <a:ea typeface="Arial Unicode MS" pitchFamily="34" charset="-128"/>
                <a:cs typeface="Arial Unicode MS" pitchFamily="34" charset="-128"/>
              </a:rPr>
              <a:t> Face: </a:t>
            </a:r>
          </a:p>
          <a:p>
            <a:pPr marL="285750" eaLnBrk="1" fontAlgn="base" hangingPunct="1">
              <a:spcBef>
                <a:spcPts val="600"/>
              </a:spcBef>
              <a:spcAft>
                <a:spcPct val="0"/>
              </a:spcAft>
              <a:buClr>
                <a:srgbClr val="0087BC"/>
              </a:buClr>
              <a:defRPr/>
            </a:pPr>
            <a:r>
              <a:rPr lang="en-US" altLang="en-US" sz="1600" dirty="0" smtClean="0">
                <a:solidFill>
                  <a:srgbClr val="76777B"/>
                </a:solidFill>
                <a:ea typeface="Arial Unicode MS" pitchFamily="34" charset="-128"/>
                <a:cs typeface="Arial Unicode MS" pitchFamily="34" charset="-128"/>
              </a:rPr>
              <a:t>$1MM Guaranteed to 105</a:t>
            </a:r>
            <a:r>
              <a:rPr lang="en-US" altLang="en-US" sz="1600" baseline="30000" dirty="0" smtClean="0">
                <a:solidFill>
                  <a:srgbClr val="76777B"/>
                </a:solidFill>
                <a:ea typeface="Arial Unicode MS" pitchFamily="34" charset="-128"/>
                <a:cs typeface="Arial Unicode MS" pitchFamily="34" charset="-128"/>
              </a:rPr>
              <a:t>1</a:t>
            </a:r>
          </a:p>
          <a:p>
            <a:pPr marL="285750" indent="-285750" eaLnBrk="1" fontAlgn="base" hangingPunct="1">
              <a:spcBef>
                <a:spcPts val="600"/>
              </a:spcBef>
              <a:spcAft>
                <a:spcPct val="0"/>
              </a:spcAft>
              <a:buClr>
                <a:srgbClr val="0087BC"/>
              </a:buClr>
              <a:defRPr/>
            </a:pPr>
            <a:endParaRPr lang="en-US" altLang="en-US" sz="1800" dirty="0" smtClean="0">
              <a:solidFill>
                <a:srgbClr val="76777B"/>
              </a:solidFill>
              <a:ea typeface="Arial Unicode MS" pitchFamily="34" charset="-128"/>
              <a:cs typeface="Arial Unicode MS" pitchFamily="34" charset="-128"/>
            </a:endParaRPr>
          </a:p>
          <a:p>
            <a:pPr eaLnBrk="1" fontAlgn="base" hangingPunct="1">
              <a:spcBef>
                <a:spcPts val="600"/>
              </a:spcBef>
              <a:spcAft>
                <a:spcPct val="0"/>
              </a:spcAft>
              <a:buClr>
                <a:srgbClr val="0087BC"/>
              </a:buClr>
              <a:buFont typeface="Wingdings" pitchFamily="2" charset="2"/>
              <a:buNone/>
              <a:defRPr/>
            </a:pPr>
            <a:r>
              <a:rPr lang="en-US" altLang="en-US" sz="1800" dirty="0" smtClean="0">
                <a:solidFill>
                  <a:srgbClr val="76777B"/>
                </a:solidFill>
                <a:ea typeface="Arial Unicode MS" pitchFamily="34" charset="-128"/>
                <a:cs typeface="Arial Unicode MS" pitchFamily="34" charset="-128"/>
              </a:rPr>
              <a:t> </a:t>
            </a:r>
            <a:r>
              <a:rPr lang="en-US" altLang="en-US" sz="1800" b="1" dirty="0" smtClean="0">
                <a:solidFill>
                  <a:srgbClr val="76777B"/>
                </a:solidFill>
                <a:ea typeface="Arial Unicode MS" pitchFamily="34" charset="-128"/>
                <a:cs typeface="Arial Unicode MS" pitchFamily="34" charset="-128"/>
              </a:rPr>
              <a:t>Annual Premium:</a:t>
            </a:r>
          </a:p>
          <a:p>
            <a:pPr marL="285750" eaLnBrk="1" fontAlgn="base" hangingPunct="1">
              <a:spcBef>
                <a:spcPts val="600"/>
              </a:spcBef>
              <a:spcAft>
                <a:spcPct val="0"/>
              </a:spcAft>
              <a:buClr>
                <a:srgbClr val="0087BC"/>
              </a:buClr>
              <a:defRPr/>
            </a:pPr>
            <a:r>
              <a:rPr lang="en-US" altLang="en-US" sz="1600" dirty="0" smtClean="0">
                <a:solidFill>
                  <a:srgbClr val="76777B"/>
                </a:solidFill>
                <a:ea typeface="Arial Unicode MS" pitchFamily="34" charset="-128"/>
                <a:cs typeface="Arial Unicode MS" pitchFamily="34" charset="-128"/>
              </a:rPr>
              <a:t>$22,361</a:t>
            </a:r>
          </a:p>
          <a:p>
            <a:pPr marL="285750" eaLnBrk="1" fontAlgn="base" hangingPunct="1">
              <a:spcBef>
                <a:spcPts val="600"/>
              </a:spcBef>
              <a:spcAft>
                <a:spcPct val="0"/>
              </a:spcAft>
              <a:buClr>
                <a:srgbClr val="0087BC"/>
              </a:buClr>
              <a:defRPr/>
            </a:pPr>
            <a:endParaRPr lang="en-US" altLang="en-US" sz="1600" dirty="0">
              <a:solidFill>
                <a:srgbClr val="76777B"/>
              </a:solidFill>
              <a:ea typeface="Arial Unicode MS" pitchFamily="34" charset="-128"/>
              <a:cs typeface="Arial Unicode MS" pitchFamily="34" charset="-128"/>
            </a:endParaRPr>
          </a:p>
          <a:p>
            <a:pPr eaLnBrk="1" fontAlgn="base" hangingPunct="1">
              <a:spcBef>
                <a:spcPts val="600"/>
              </a:spcBef>
              <a:spcAft>
                <a:spcPct val="0"/>
              </a:spcAft>
              <a:buClr>
                <a:srgbClr val="0087BC"/>
              </a:buClr>
              <a:buFont typeface="Wingdings" pitchFamily="2" charset="2"/>
              <a:buNone/>
              <a:defRPr/>
            </a:pPr>
            <a:r>
              <a:rPr lang="en-US" altLang="en-US" sz="1600" dirty="0">
                <a:solidFill>
                  <a:srgbClr val="76777B"/>
                </a:solidFill>
                <a:ea typeface="Arial Unicode MS" pitchFamily="34" charset="-128"/>
                <a:cs typeface="Arial Unicode MS" pitchFamily="34" charset="-128"/>
              </a:rPr>
              <a:t> </a:t>
            </a:r>
            <a:r>
              <a:rPr lang="en-US" altLang="en-US" sz="1800" b="1" dirty="0" smtClean="0">
                <a:solidFill>
                  <a:srgbClr val="76777B"/>
                </a:solidFill>
                <a:ea typeface="Arial Unicode MS" pitchFamily="34" charset="-128"/>
                <a:cs typeface="Arial Unicode MS" pitchFamily="34" charset="-128"/>
              </a:rPr>
              <a:t>Guaranteed Cash at 85</a:t>
            </a:r>
          </a:p>
          <a:p>
            <a:pPr marL="285750" eaLnBrk="1" fontAlgn="base" hangingPunct="1">
              <a:spcBef>
                <a:spcPts val="600"/>
              </a:spcBef>
              <a:spcAft>
                <a:spcPct val="0"/>
              </a:spcAft>
              <a:buClr>
                <a:srgbClr val="0087BC"/>
              </a:buClr>
              <a:defRPr/>
            </a:pPr>
            <a:r>
              <a:rPr lang="en-US" altLang="en-US" dirty="0" smtClean="0">
                <a:solidFill>
                  <a:srgbClr val="76777B"/>
                </a:solidFill>
                <a:ea typeface="Arial Unicode MS" pitchFamily="34" charset="-128"/>
                <a:cs typeface="Arial Unicode MS" pitchFamily="34" charset="-128"/>
              </a:rPr>
              <a:t>$</a:t>
            </a:r>
            <a:r>
              <a:rPr lang="en-US" altLang="en-US" sz="1600" dirty="0" smtClean="0">
                <a:solidFill>
                  <a:srgbClr val="76777B"/>
                </a:solidFill>
                <a:ea typeface="Arial Unicode MS" pitchFamily="34" charset="-128"/>
                <a:cs typeface="Arial Unicode MS" pitchFamily="34" charset="-128"/>
              </a:rPr>
              <a:t>138,974</a:t>
            </a:r>
            <a:endParaRPr lang="en-US" altLang="en-US" dirty="0">
              <a:solidFill>
                <a:srgbClr val="76777B"/>
              </a:solidFill>
              <a:ea typeface="Arial Unicode MS" pitchFamily="34" charset="-128"/>
              <a:cs typeface="Arial Unicode MS" pitchFamily="34" charset="-128"/>
            </a:endParaRPr>
          </a:p>
        </p:txBody>
      </p:sp>
      <p:sp>
        <p:nvSpPr>
          <p:cNvPr id="14" name="Subtitle 5"/>
          <p:cNvSpPr txBox="1">
            <a:spLocks/>
          </p:cNvSpPr>
          <p:nvPr/>
        </p:nvSpPr>
        <p:spPr bwMode="auto">
          <a:xfrm>
            <a:off x="7594600" y="1971677"/>
            <a:ext cx="3886200" cy="2803525"/>
          </a:xfrm>
          <a:prstGeom prst="rect">
            <a:avLst/>
          </a:prstGeom>
          <a:solidFill>
            <a:srgbClr val="E9F1F0"/>
          </a:solidFill>
          <a:ln>
            <a:noFill/>
          </a:ln>
          <a:extLst/>
        </p:spPr>
        <p:txBody>
          <a:bodyPr lIns="0" tIns="0" rIns="0" bIns="0"/>
          <a:lstStyle>
            <a:lvl1pPr defTabSz="488950" eaLnBrk="0" hangingPunct="0">
              <a:spcBef>
                <a:spcPts val="1200"/>
              </a:spcBef>
              <a:buClr>
                <a:srgbClr val="00A4E4"/>
              </a:buClr>
              <a:buFont typeface="Wingdings" pitchFamily="2" charset="2"/>
              <a:buChar char="§"/>
              <a:tabLst>
                <a:tab pos="8918575" algn="r"/>
              </a:tabLst>
              <a:defRPr sz="1400">
                <a:solidFill>
                  <a:srgbClr val="000000"/>
                </a:solidFill>
                <a:latin typeface="Arial" charset="0"/>
                <a:ea typeface="ＭＳ Ｐゴシック" pitchFamily="34" charset="-128"/>
                <a:cs typeface="Arial" charset="0"/>
              </a:defRPr>
            </a:lvl1pPr>
            <a:lvl2pPr marL="742950" indent="-285750" defTabSz="488950" eaLnBrk="0" hangingPunct="0">
              <a:spcBef>
                <a:spcPts val="300"/>
              </a:spcBef>
              <a:buClr>
                <a:srgbClr val="00A4E4"/>
              </a:buClr>
              <a:buFont typeface="Arial" charset="0"/>
              <a:buChar char="–"/>
              <a:tabLst>
                <a:tab pos="8918575" algn="r"/>
              </a:tabLst>
              <a:defRPr sz="1200">
                <a:solidFill>
                  <a:srgbClr val="000000"/>
                </a:solidFill>
                <a:latin typeface="Arial" charset="0"/>
                <a:ea typeface="ＭＳ Ｐゴシック" pitchFamily="34" charset="-128"/>
                <a:cs typeface="Arial" charset="0"/>
              </a:defRPr>
            </a:lvl2pPr>
            <a:lvl3pPr marL="11430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3pPr>
            <a:lvl4pPr marL="16002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4pPr>
            <a:lvl5pPr marL="20574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5pPr>
            <a:lvl6pPr marL="25146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6pPr>
            <a:lvl7pPr marL="29718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7pPr>
            <a:lvl8pPr marL="34290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8pPr>
            <a:lvl9pPr marL="38862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9pPr>
          </a:lstStyle>
          <a:p>
            <a:pPr eaLnBrk="1" fontAlgn="base" hangingPunct="1">
              <a:spcBef>
                <a:spcPts val="600"/>
              </a:spcBef>
              <a:spcAft>
                <a:spcPct val="0"/>
              </a:spcAft>
              <a:buClr>
                <a:srgbClr val="0087BC"/>
              </a:buClr>
              <a:buFont typeface="Wingdings" pitchFamily="2" charset="2"/>
              <a:buNone/>
              <a:defRPr/>
            </a:pPr>
            <a:r>
              <a:rPr lang="en-US" altLang="en-US" sz="1800" b="1" dirty="0" smtClean="0">
                <a:solidFill>
                  <a:srgbClr val="76777B"/>
                </a:solidFill>
                <a:ea typeface="Arial Unicode MS" pitchFamily="34" charset="-128"/>
                <a:cs typeface="Arial Unicode MS" pitchFamily="34" charset="-128"/>
              </a:rPr>
              <a:t> Face: </a:t>
            </a:r>
          </a:p>
          <a:p>
            <a:pPr marL="285750" eaLnBrk="1" fontAlgn="base" hangingPunct="1">
              <a:spcBef>
                <a:spcPts val="600"/>
              </a:spcBef>
              <a:spcAft>
                <a:spcPct val="0"/>
              </a:spcAft>
              <a:buClr>
                <a:srgbClr val="0087BC"/>
              </a:buClr>
              <a:defRPr/>
            </a:pPr>
            <a:r>
              <a:rPr lang="en-US" altLang="en-US" sz="1600" dirty="0" smtClean="0">
                <a:solidFill>
                  <a:srgbClr val="76777B"/>
                </a:solidFill>
                <a:ea typeface="Arial Unicode MS" pitchFamily="34" charset="-128"/>
                <a:cs typeface="Arial Unicode MS" pitchFamily="34" charset="-128"/>
              </a:rPr>
              <a:t>$</a:t>
            </a:r>
            <a:r>
              <a:rPr lang="en-US" altLang="en-US" sz="1600" dirty="0">
                <a:solidFill>
                  <a:srgbClr val="76777B"/>
                </a:solidFill>
                <a:ea typeface="Arial Unicode MS" pitchFamily="34" charset="-128"/>
                <a:cs typeface="Arial Unicode MS" pitchFamily="34" charset="-128"/>
              </a:rPr>
              <a:t>4</a:t>
            </a:r>
            <a:r>
              <a:rPr lang="en-US" altLang="en-US" sz="1600" dirty="0" smtClean="0">
                <a:solidFill>
                  <a:srgbClr val="76777B"/>
                </a:solidFill>
                <a:ea typeface="Arial Unicode MS" pitchFamily="34" charset="-128"/>
                <a:cs typeface="Arial Unicode MS" pitchFamily="34" charset="-128"/>
              </a:rPr>
              <a:t>99,998 </a:t>
            </a:r>
            <a:r>
              <a:rPr lang="en-US" altLang="en-US" dirty="0" smtClean="0">
                <a:solidFill>
                  <a:srgbClr val="76777B"/>
                </a:solidFill>
                <a:ea typeface="Arial Unicode MS" pitchFamily="34" charset="-128"/>
                <a:cs typeface="Arial Unicode MS" pitchFamily="34" charset="-128"/>
              </a:rPr>
              <a:t>Guaranteed to 105</a:t>
            </a:r>
            <a:r>
              <a:rPr lang="en-US" altLang="en-US" baseline="30000" dirty="0" smtClean="0">
                <a:solidFill>
                  <a:srgbClr val="76777B"/>
                </a:solidFill>
                <a:ea typeface="Arial Unicode MS" pitchFamily="34" charset="-128"/>
                <a:cs typeface="Arial Unicode MS" pitchFamily="34" charset="-128"/>
              </a:rPr>
              <a:t>1</a:t>
            </a:r>
          </a:p>
          <a:p>
            <a:pPr marL="285750" indent="-285750" eaLnBrk="1" fontAlgn="base" hangingPunct="1">
              <a:spcBef>
                <a:spcPts val="600"/>
              </a:spcBef>
              <a:spcAft>
                <a:spcPct val="0"/>
              </a:spcAft>
              <a:buClr>
                <a:srgbClr val="0087BC"/>
              </a:buClr>
              <a:defRPr/>
            </a:pPr>
            <a:endParaRPr lang="en-US" altLang="en-US" sz="1800" dirty="0" smtClean="0">
              <a:solidFill>
                <a:srgbClr val="76777B"/>
              </a:solidFill>
              <a:ea typeface="Arial Unicode MS" pitchFamily="34" charset="-128"/>
              <a:cs typeface="Arial Unicode MS" pitchFamily="34" charset="-128"/>
            </a:endParaRPr>
          </a:p>
          <a:p>
            <a:pPr eaLnBrk="1" fontAlgn="base" hangingPunct="1">
              <a:spcBef>
                <a:spcPts val="600"/>
              </a:spcBef>
              <a:spcAft>
                <a:spcPct val="0"/>
              </a:spcAft>
              <a:buClr>
                <a:srgbClr val="0087BC"/>
              </a:buClr>
              <a:buFont typeface="Wingdings" pitchFamily="2" charset="2"/>
              <a:buNone/>
              <a:defRPr/>
            </a:pPr>
            <a:r>
              <a:rPr lang="en-US" altLang="en-US" sz="1800" b="1" dirty="0" smtClean="0">
                <a:solidFill>
                  <a:srgbClr val="76777B"/>
                </a:solidFill>
                <a:ea typeface="Arial Unicode MS" pitchFamily="34" charset="-128"/>
                <a:cs typeface="Arial Unicode MS" pitchFamily="34" charset="-128"/>
              </a:rPr>
              <a:t> Annual Premium:</a:t>
            </a:r>
          </a:p>
          <a:p>
            <a:pPr marL="285750" eaLnBrk="1" fontAlgn="base" hangingPunct="1">
              <a:spcBef>
                <a:spcPts val="600"/>
              </a:spcBef>
              <a:spcAft>
                <a:spcPct val="0"/>
              </a:spcAft>
              <a:buClr>
                <a:srgbClr val="0087BC"/>
              </a:buClr>
              <a:defRPr/>
            </a:pPr>
            <a:r>
              <a:rPr lang="en-US" altLang="en-US" sz="1600" dirty="0" smtClean="0">
                <a:solidFill>
                  <a:srgbClr val="76777B"/>
                </a:solidFill>
                <a:ea typeface="Arial Unicode MS" pitchFamily="34" charset="-128"/>
                <a:cs typeface="Arial Unicode MS" pitchFamily="34" charset="-128"/>
              </a:rPr>
              <a:t>$11,840</a:t>
            </a:r>
          </a:p>
          <a:p>
            <a:pPr marL="285750" eaLnBrk="1" fontAlgn="base" hangingPunct="1">
              <a:spcBef>
                <a:spcPts val="600"/>
              </a:spcBef>
              <a:spcAft>
                <a:spcPct val="0"/>
              </a:spcAft>
              <a:buClr>
                <a:srgbClr val="0087BC"/>
              </a:buClr>
              <a:defRPr/>
            </a:pPr>
            <a:endParaRPr lang="en-US" altLang="en-US" sz="1600" dirty="0">
              <a:solidFill>
                <a:srgbClr val="76777B"/>
              </a:solidFill>
              <a:ea typeface="Arial Unicode MS" pitchFamily="34" charset="-128"/>
              <a:cs typeface="Arial Unicode MS" pitchFamily="34" charset="-128"/>
            </a:endParaRPr>
          </a:p>
          <a:p>
            <a:pPr eaLnBrk="1" fontAlgn="base" hangingPunct="1">
              <a:spcBef>
                <a:spcPts val="600"/>
              </a:spcBef>
              <a:spcAft>
                <a:spcPct val="0"/>
              </a:spcAft>
              <a:buClr>
                <a:srgbClr val="0087BC"/>
              </a:buClr>
              <a:buFont typeface="Wingdings" pitchFamily="2" charset="2"/>
              <a:buNone/>
              <a:defRPr/>
            </a:pPr>
            <a:r>
              <a:rPr lang="en-US" altLang="en-US" sz="1600" b="1" dirty="0" smtClean="0">
                <a:solidFill>
                  <a:srgbClr val="76777B"/>
                </a:solidFill>
                <a:ea typeface="Arial Unicode MS" pitchFamily="34" charset="-128"/>
                <a:cs typeface="Arial Unicode MS" pitchFamily="34" charset="-128"/>
              </a:rPr>
              <a:t> </a:t>
            </a:r>
            <a:r>
              <a:rPr lang="en-US" altLang="en-US" sz="1800" b="1" dirty="0" smtClean="0">
                <a:solidFill>
                  <a:srgbClr val="76777B"/>
                </a:solidFill>
                <a:ea typeface="Arial Unicode MS" pitchFamily="34" charset="-128"/>
                <a:cs typeface="Arial Unicode MS" pitchFamily="34" charset="-128"/>
              </a:rPr>
              <a:t>Guaranteed Cash at 85</a:t>
            </a:r>
          </a:p>
          <a:p>
            <a:pPr marL="285750" eaLnBrk="1" fontAlgn="base" hangingPunct="1">
              <a:spcBef>
                <a:spcPts val="600"/>
              </a:spcBef>
              <a:spcAft>
                <a:spcPct val="0"/>
              </a:spcAft>
              <a:buClr>
                <a:srgbClr val="0087BC"/>
              </a:buClr>
              <a:defRPr/>
            </a:pPr>
            <a:r>
              <a:rPr lang="en-US" altLang="en-US" sz="1600" dirty="0" smtClean="0">
                <a:solidFill>
                  <a:srgbClr val="76777B"/>
                </a:solidFill>
                <a:ea typeface="Arial Unicode MS" pitchFamily="34" charset="-128"/>
                <a:cs typeface="Arial Unicode MS" pitchFamily="34" charset="-128"/>
              </a:rPr>
              <a:t>$77,682</a:t>
            </a:r>
            <a:endParaRPr lang="en-US" altLang="en-US" dirty="0">
              <a:solidFill>
                <a:srgbClr val="76777B"/>
              </a:solidFill>
              <a:ea typeface="Arial Unicode MS" pitchFamily="34" charset="-128"/>
              <a:cs typeface="Arial Unicode MS" pitchFamily="34" charset="-128"/>
            </a:endParaRPr>
          </a:p>
        </p:txBody>
      </p:sp>
      <p:sp>
        <p:nvSpPr>
          <p:cNvPr id="15" name="Right Arrow 14"/>
          <p:cNvSpPr/>
          <p:nvPr/>
        </p:nvSpPr>
        <p:spPr>
          <a:xfrm>
            <a:off x="4470400" y="2184400"/>
            <a:ext cx="3124200" cy="1676400"/>
          </a:xfrm>
          <a:prstGeom prst="rightArrow">
            <a:avLst/>
          </a:prstGeom>
          <a:solidFill>
            <a:srgbClr val="004F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A4E4"/>
              </a:solidFill>
            </a:endParaRPr>
          </a:p>
        </p:txBody>
      </p:sp>
      <p:sp>
        <p:nvSpPr>
          <p:cNvPr id="16" name="Subtitle 5"/>
          <p:cNvSpPr txBox="1">
            <a:spLocks/>
          </p:cNvSpPr>
          <p:nvPr/>
        </p:nvSpPr>
        <p:spPr bwMode="auto">
          <a:xfrm>
            <a:off x="4917069" y="2603500"/>
            <a:ext cx="219498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88950" eaLnBrk="0" hangingPunct="0">
              <a:spcBef>
                <a:spcPts val="1200"/>
              </a:spcBef>
              <a:buClr>
                <a:srgbClr val="00A4E4"/>
              </a:buClr>
              <a:buFont typeface="Wingdings" pitchFamily="2" charset="2"/>
              <a:buChar char="§"/>
              <a:tabLst>
                <a:tab pos="8918575" algn="r"/>
              </a:tabLst>
              <a:defRPr sz="1400">
                <a:solidFill>
                  <a:srgbClr val="000000"/>
                </a:solidFill>
                <a:latin typeface="Arial" charset="0"/>
                <a:ea typeface="ＭＳ Ｐゴシック" pitchFamily="34" charset="-128"/>
                <a:cs typeface="Arial" charset="0"/>
              </a:defRPr>
            </a:lvl1pPr>
            <a:lvl2pPr marL="742950" indent="-285750" defTabSz="488950" eaLnBrk="0" hangingPunct="0">
              <a:spcBef>
                <a:spcPts val="300"/>
              </a:spcBef>
              <a:buClr>
                <a:srgbClr val="00A4E4"/>
              </a:buClr>
              <a:buFont typeface="Arial" charset="0"/>
              <a:buChar char="–"/>
              <a:tabLst>
                <a:tab pos="8918575" algn="r"/>
              </a:tabLst>
              <a:defRPr sz="1200">
                <a:solidFill>
                  <a:srgbClr val="000000"/>
                </a:solidFill>
                <a:latin typeface="Arial" charset="0"/>
                <a:ea typeface="ＭＳ Ｐゴシック" pitchFamily="34" charset="-128"/>
                <a:cs typeface="Arial" charset="0"/>
              </a:defRPr>
            </a:lvl2pPr>
            <a:lvl3pPr marL="11430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3pPr>
            <a:lvl4pPr marL="16002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4pPr>
            <a:lvl5pPr marL="20574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5pPr>
            <a:lvl6pPr marL="25146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6pPr>
            <a:lvl7pPr marL="29718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7pPr>
            <a:lvl8pPr marL="34290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8pPr>
            <a:lvl9pPr marL="38862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9pPr>
          </a:lstStyle>
          <a:p>
            <a:pPr algn="ctr" eaLnBrk="1" fontAlgn="base" hangingPunct="1">
              <a:spcBef>
                <a:spcPct val="0"/>
              </a:spcBef>
              <a:spcAft>
                <a:spcPct val="0"/>
              </a:spcAft>
              <a:buClr>
                <a:srgbClr val="0087BC"/>
              </a:buClr>
              <a:buFontTx/>
              <a:buNone/>
            </a:pPr>
            <a:r>
              <a:rPr lang="en-US" altLang="en-US" sz="1600" dirty="0">
                <a:solidFill>
                  <a:srgbClr val="E9F1F0"/>
                </a:solidFill>
                <a:ea typeface="Arial Unicode MS" pitchFamily="34" charset="-128"/>
                <a:cs typeface="Arial Unicode MS" pitchFamily="34" charset="-128"/>
              </a:rPr>
              <a:t>50% Withdrawal at 85:</a:t>
            </a:r>
          </a:p>
          <a:p>
            <a:pPr algn="ctr" eaLnBrk="1" fontAlgn="base" hangingPunct="1">
              <a:spcBef>
                <a:spcPct val="0"/>
              </a:spcBef>
              <a:spcAft>
                <a:spcPct val="0"/>
              </a:spcAft>
              <a:buClr>
                <a:srgbClr val="0087BC"/>
              </a:buClr>
              <a:buFontTx/>
              <a:buNone/>
            </a:pPr>
            <a:r>
              <a:rPr lang="en-US" altLang="en-US" sz="1600" b="1" dirty="0" smtClean="0">
                <a:solidFill>
                  <a:srgbClr val="E9F1F0"/>
                </a:solidFill>
                <a:ea typeface="Arial Unicode MS" pitchFamily="34" charset="-128"/>
                <a:cs typeface="Arial Unicode MS" pitchFamily="34" charset="-128"/>
              </a:rPr>
              <a:t>$69,487</a:t>
            </a:r>
            <a:endParaRPr lang="en-US" altLang="en-US" sz="1600" b="1" dirty="0">
              <a:solidFill>
                <a:srgbClr val="E9F1F0"/>
              </a:solidFill>
              <a:ea typeface="Arial Unicode MS" pitchFamily="34" charset="-128"/>
              <a:cs typeface="Arial Unicode MS" pitchFamily="34" charset="-128"/>
            </a:endParaRPr>
          </a:p>
        </p:txBody>
      </p:sp>
      <p:sp>
        <p:nvSpPr>
          <p:cNvPr id="18" name="Text Placeholder 8"/>
          <p:cNvSpPr txBox="1">
            <a:spLocks/>
          </p:cNvSpPr>
          <p:nvPr/>
        </p:nvSpPr>
        <p:spPr bwMode="auto">
          <a:xfrm>
            <a:off x="1742069" y="5492664"/>
            <a:ext cx="851958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28600" indent="-228600" defTabSz="488950" eaLnBrk="0" hangingPunct="0">
              <a:spcBef>
                <a:spcPts val="1200"/>
              </a:spcBef>
              <a:buClr>
                <a:srgbClr val="00A4E4"/>
              </a:buClr>
              <a:buFont typeface="Wingdings" pitchFamily="2" charset="2"/>
              <a:buChar char="§"/>
              <a:tabLst>
                <a:tab pos="8918575" algn="r"/>
              </a:tabLst>
              <a:defRPr sz="1400">
                <a:solidFill>
                  <a:srgbClr val="000000"/>
                </a:solidFill>
                <a:latin typeface="Arial" charset="0"/>
                <a:ea typeface="ＭＳ Ｐゴシック" pitchFamily="34" charset="-128"/>
                <a:cs typeface="Arial" charset="0"/>
              </a:defRPr>
            </a:lvl1pPr>
            <a:lvl2pPr marL="742950" indent="-285750" defTabSz="488950" eaLnBrk="0" hangingPunct="0">
              <a:spcBef>
                <a:spcPts val="300"/>
              </a:spcBef>
              <a:buClr>
                <a:srgbClr val="00A4E4"/>
              </a:buClr>
              <a:buFont typeface="Arial" charset="0"/>
              <a:buChar char="–"/>
              <a:tabLst>
                <a:tab pos="8918575" algn="r"/>
              </a:tabLst>
              <a:defRPr sz="1200">
                <a:solidFill>
                  <a:srgbClr val="000000"/>
                </a:solidFill>
                <a:latin typeface="Arial" charset="0"/>
                <a:ea typeface="ＭＳ Ｐゴシック" pitchFamily="34" charset="-128"/>
                <a:cs typeface="Arial" charset="0"/>
              </a:defRPr>
            </a:lvl2pPr>
            <a:lvl3pPr marL="11430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3pPr>
            <a:lvl4pPr marL="16002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4pPr>
            <a:lvl5pPr marL="2057400" indent="-228600" defTabSz="488950" eaLnBrk="0" hangingPunct="0">
              <a:spcBef>
                <a:spcPts val="300"/>
              </a:spcBef>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5pPr>
            <a:lvl6pPr marL="25146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6pPr>
            <a:lvl7pPr marL="29718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7pPr>
            <a:lvl8pPr marL="34290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8pPr>
            <a:lvl9pPr marL="3886200" indent="-228600" defTabSz="488950" eaLnBrk="0" fontAlgn="base" hangingPunct="0">
              <a:spcBef>
                <a:spcPts val="300"/>
              </a:spcBef>
              <a:spcAft>
                <a:spcPct val="0"/>
              </a:spcAft>
              <a:buClr>
                <a:srgbClr val="00A4E4"/>
              </a:buClr>
              <a:buFont typeface="Arial" charset="0"/>
              <a:buChar char="»"/>
              <a:tabLst>
                <a:tab pos="8918575" algn="r"/>
              </a:tabLst>
              <a:defRPr sz="1000">
                <a:solidFill>
                  <a:srgbClr val="000000"/>
                </a:solidFill>
                <a:latin typeface="Arial" charset="0"/>
                <a:ea typeface="ＭＳ Ｐゴシック" pitchFamily="34" charset="-128"/>
                <a:cs typeface="Arial" charset="0"/>
              </a:defRPr>
            </a:lvl9pPr>
          </a:lstStyle>
          <a:p>
            <a:pPr eaLnBrk="1" fontAlgn="base" hangingPunct="1">
              <a:lnSpc>
                <a:spcPct val="90000"/>
              </a:lnSpc>
              <a:spcBef>
                <a:spcPct val="0"/>
              </a:spcBef>
              <a:spcAft>
                <a:spcPct val="0"/>
              </a:spcAft>
              <a:buClr>
                <a:srgbClr val="000000"/>
              </a:buClr>
              <a:buFontTx/>
              <a:buAutoNum type="arabicPeriod"/>
            </a:pPr>
            <a:r>
              <a:rPr lang="en-US" altLang="en-US" sz="800" dirty="0">
                <a:solidFill>
                  <a:srgbClr val="76777B"/>
                </a:solidFill>
                <a:ea typeface="Arial Unicode MS" pitchFamily="34" charset="-128"/>
                <a:cs typeface="Arial Unicode MS" pitchFamily="34" charset="-128"/>
              </a:rPr>
              <a:t>Not an actual case. Presented for illustrative purposes only.</a:t>
            </a:r>
          </a:p>
          <a:p>
            <a:pPr eaLnBrk="1" fontAlgn="base" hangingPunct="1">
              <a:lnSpc>
                <a:spcPct val="90000"/>
              </a:lnSpc>
              <a:spcBef>
                <a:spcPct val="0"/>
              </a:spcBef>
              <a:spcAft>
                <a:spcPct val="0"/>
              </a:spcAft>
              <a:buClr>
                <a:srgbClr val="000000"/>
              </a:buClr>
              <a:buFontTx/>
              <a:buAutoNum type="arabicPeriod"/>
            </a:pPr>
            <a:r>
              <a:rPr lang="en-US" altLang="en-US" sz="800" dirty="0">
                <a:solidFill>
                  <a:srgbClr val="76777B"/>
                </a:solidFill>
                <a:ea typeface="Arial Unicode MS" pitchFamily="34" charset="-128"/>
                <a:cs typeface="Arial Unicode MS" pitchFamily="34" charset="-128"/>
              </a:rPr>
              <a:t>Quote dated </a:t>
            </a:r>
            <a:r>
              <a:rPr lang="en-US" altLang="en-US" sz="800" dirty="0" smtClean="0">
                <a:solidFill>
                  <a:srgbClr val="76777B"/>
                </a:solidFill>
                <a:ea typeface="Arial Unicode MS" pitchFamily="34" charset="-128"/>
                <a:cs typeface="Arial Unicode MS" pitchFamily="34" charset="-128"/>
              </a:rPr>
              <a:t>09/07/2018 </a:t>
            </a:r>
            <a:r>
              <a:rPr lang="en-US" altLang="en-US" sz="800" dirty="0">
                <a:solidFill>
                  <a:srgbClr val="76777B"/>
                </a:solidFill>
                <a:ea typeface="Arial Unicode MS" pitchFamily="34" charset="-128"/>
                <a:cs typeface="Arial Unicode MS" pitchFamily="34" charset="-128"/>
              </a:rPr>
              <a:t>.</a:t>
            </a:r>
          </a:p>
          <a:p>
            <a:pPr eaLnBrk="1" fontAlgn="base" hangingPunct="1">
              <a:lnSpc>
                <a:spcPct val="90000"/>
              </a:lnSpc>
              <a:spcBef>
                <a:spcPct val="0"/>
              </a:spcBef>
              <a:spcAft>
                <a:spcPct val="0"/>
              </a:spcAft>
              <a:buClr>
                <a:srgbClr val="000000"/>
              </a:buClr>
              <a:buFontTx/>
              <a:buAutoNum type="arabicPeriod"/>
            </a:pPr>
            <a:r>
              <a:rPr lang="en-US" altLang="en-US" sz="800" dirty="0">
                <a:solidFill>
                  <a:srgbClr val="76777B"/>
                </a:solidFill>
                <a:ea typeface="Arial Unicode MS" pitchFamily="34" charset="-128"/>
                <a:cs typeface="Arial Unicode MS" pitchFamily="34" charset="-128"/>
              </a:rPr>
              <a:t>The reduction in specified amount will be subject to the same guidelines and restrictions as outlined in the policy. The resulting remaining death benefit amount must be no less than $50,000.</a:t>
            </a:r>
          </a:p>
        </p:txBody>
      </p:sp>
      <p:sp>
        <p:nvSpPr>
          <p:cNvPr id="17" name="Rectangle 5"/>
          <p:cNvSpPr>
            <a:spLocks noChangeArrowheads="1"/>
          </p:cNvSpPr>
          <p:nvPr/>
        </p:nvSpPr>
        <p:spPr bwMode="gray">
          <a:xfrm>
            <a:off x="0" y="4678498"/>
            <a:ext cx="12192000" cy="768351"/>
          </a:xfrm>
          <a:prstGeom prst="rect">
            <a:avLst/>
          </a:prstGeom>
          <a:solidFill>
            <a:srgbClr val="FDB913"/>
          </a:solidFill>
          <a:ln>
            <a:noFill/>
          </a:ln>
          <a:effectLst/>
          <a:extLst/>
        </p:spPr>
        <p:txBody>
          <a:bodyPr lIns="588796" tIns="98155" rIns="490642" bIns="98155" anchor="ctr"/>
          <a:lstStyle/>
          <a:p>
            <a:pPr defTabSz="490642" fontAlgn="base">
              <a:spcBef>
                <a:spcPct val="0"/>
              </a:spcBef>
              <a:spcAft>
                <a:spcPct val="0"/>
              </a:spcAft>
              <a:buClr>
                <a:srgbClr val="6E298D"/>
              </a:buClr>
              <a:buSzPct val="75000"/>
              <a:defRPr/>
            </a:pPr>
            <a:r>
              <a:rPr lang="en-US" sz="2000" b="1" dirty="0">
                <a:solidFill>
                  <a:srgbClr val="FFFFFF"/>
                </a:solidFill>
                <a:cs typeface="Tahoma" pitchFamily="34" charset="0"/>
              </a:rPr>
              <a:t>Differentiated Partial Withdrawal Capability Allows You To</a:t>
            </a:r>
          </a:p>
          <a:p>
            <a:pPr defTabSz="490642" fontAlgn="base">
              <a:spcBef>
                <a:spcPct val="0"/>
              </a:spcBef>
              <a:spcAft>
                <a:spcPct val="0"/>
              </a:spcAft>
              <a:buClr>
                <a:srgbClr val="6E298D"/>
              </a:buClr>
              <a:buSzPct val="75000"/>
              <a:defRPr/>
            </a:pPr>
            <a:r>
              <a:rPr lang="en-US" sz="2000" b="1" dirty="0">
                <a:solidFill>
                  <a:srgbClr val="FFFFFF"/>
                </a:solidFill>
                <a:cs typeface="Tahoma" pitchFamily="34" charset="0"/>
              </a:rPr>
              <a:t>Access Cash and Preserve Death Benefit Guarantee</a:t>
            </a:r>
          </a:p>
        </p:txBody>
      </p:sp>
    </p:spTree>
    <p:extLst>
      <p:ext uri="{BB962C8B-B14F-4D97-AF65-F5344CB8AC3E}">
        <p14:creationId xmlns:p14="http://schemas.microsoft.com/office/powerpoint/2010/main" val="18065537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3"/>
          <p:cNvSpPr txBox="1">
            <a:spLocks/>
          </p:cNvSpPr>
          <p:nvPr/>
        </p:nvSpPr>
        <p:spPr>
          <a:xfrm>
            <a:off x="440407" y="679938"/>
            <a:ext cx="11473304" cy="9324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3000" dirty="0" smtClean="0">
                <a:solidFill>
                  <a:srgbClr val="00A4E4"/>
                </a:solidFill>
                <a:latin typeface="Arial"/>
                <a:cs typeface="Arial"/>
              </a:rPr>
              <a:t>Guaranteed Return of Premium (ROP)</a:t>
            </a:r>
          </a:p>
        </p:txBody>
      </p:sp>
      <p:sp>
        <p:nvSpPr>
          <p:cNvPr id="9" name="TextBox 8"/>
          <p:cNvSpPr txBox="1"/>
          <p:nvPr/>
        </p:nvSpPr>
        <p:spPr>
          <a:xfrm>
            <a:off x="734875" y="144262"/>
            <a:ext cx="5110620" cy="461665"/>
          </a:xfrm>
          <a:prstGeom prst="rect">
            <a:avLst/>
          </a:prstGeom>
          <a:noFill/>
        </p:spPr>
        <p:txBody>
          <a:bodyPr wrap="square" rtlCol="0">
            <a:spAutoFit/>
          </a:bodyPr>
          <a:lstStyle/>
          <a:p>
            <a:pPr defTabSz="457200"/>
            <a:r>
              <a:rPr lang="en-US" sz="2400" b="1" dirty="0" err="1">
                <a:solidFill>
                  <a:schemeClr val="bg1"/>
                </a:solidFill>
              </a:rPr>
              <a:t>QoL</a:t>
            </a:r>
            <a:r>
              <a:rPr lang="en-US" sz="2400" b="1" dirty="0">
                <a:solidFill>
                  <a:schemeClr val="bg1"/>
                </a:solidFill>
              </a:rPr>
              <a:t> Guarantee Plus GUL II</a:t>
            </a:r>
          </a:p>
        </p:txBody>
      </p:sp>
      <p:sp>
        <p:nvSpPr>
          <p:cNvPr id="6" name="Text Placeholder 4"/>
          <p:cNvSpPr>
            <a:spLocks noGrp="1"/>
          </p:cNvSpPr>
          <p:nvPr>
            <p:ph type="body" sz="quarter" idx="14"/>
          </p:nvPr>
        </p:nvSpPr>
        <p:spPr>
          <a:xfrm>
            <a:off x="0" y="5758692"/>
            <a:ext cx="12192000" cy="153888"/>
          </a:xfrm>
        </p:spPr>
        <p:txBody>
          <a:bodyPr/>
          <a:lstStyle/>
          <a:p>
            <a:pPr>
              <a:spcBef>
                <a:spcPct val="0"/>
              </a:spcBef>
            </a:pPr>
            <a:r>
              <a:rPr lang="en-US" altLang="en-US" sz="1000" dirty="0" smtClean="0"/>
              <a:t>This hypothetical example is for illustrative purposes only. Not an actual case and intended solely to depict how the product features might work.</a:t>
            </a:r>
          </a:p>
        </p:txBody>
      </p:sp>
      <p:sp>
        <p:nvSpPr>
          <p:cNvPr id="10" name="Rectangle 3"/>
          <p:cNvSpPr>
            <a:spLocks noGrp="1" noChangeArrowheads="1"/>
          </p:cNvSpPr>
          <p:nvPr>
            <p:ph idx="1"/>
          </p:nvPr>
        </p:nvSpPr>
        <p:spPr>
          <a:xfrm>
            <a:off x="609600" y="1498601"/>
            <a:ext cx="6299200" cy="4454525"/>
          </a:xfrm>
        </p:spPr>
        <p:txBody>
          <a:bodyPr>
            <a:normAutofit/>
          </a:bodyPr>
          <a:lstStyle/>
          <a:p>
            <a:pPr algn="just">
              <a:lnSpc>
                <a:spcPct val="120000"/>
              </a:lnSpc>
              <a:buClr>
                <a:srgbClr val="0070C0"/>
              </a:buClr>
              <a:defRPr/>
            </a:pPr>
            <a:r>
              <a:rPr lang="en-US" altLang="en-US" sz="1900" dirty="0">
                <a:solidFill>
                  <a:srgbClr val="76777B"/>
                </a:solidFill>
                <a:ea typeface="MS PGothic" pitchFamily="34" charset="-128"/>
              </a:rPr>
              <a:t>If your clients’ needs change or they no longer need coverage, the new Enhanced Surrender Value Rider provides two options for surrendering the policy and recouping paid premiums – </a:t>
            </a:r>
            <a:r>
              <a:rPr lang="en-US" altLang="en-US" sz="1900" b="1" dirty="0">
                <a:solidFill>
                  <a:srgbClr val="76777B"/>
                </a:solidFill>
                <a:ea typeface="MS PGothic" pitchFamily="34" charset="-128"/>
              </a:rPr>
              <a:t>50 percent in year 20 or 100 percent in year 25</a:t>
            </a:r>
            <a:r>
              <a:rPr lang="en-US" altLang="en-US" sz="1900" b="1" dirty="0" smtClean="0">
                <a:solidFill>
                  <a:srgbClr val="76777B"/>
                </a:solidFill>
                <a:ea typeface="MS PGothic" pitchFamily="34" charset="-128"/>
              </a:rPr>
              <a:t>.</a:t>
            </a:r>
            <a:endParaRPr lang="en-US" altLang="en-US" sz="1900" b="1" dirty="0">
              <a:solidFill>
                <a:srgbClr val="76777B"/>
              </a:solidFill>
              <a:ea typeface="MS PGothic" pitchFamily="34" charset="-128"/>
            </a:endParaRPr>
          </a:p>
          <a:p>
            <a:pPr algn="just">
              <a:lnSpc>
                <a:spcPct val="130000"/>
              </a:lnSpc>
              <a:buClr>
                <a:srgbClr val="0070C0"/>
              </a:buClr>
              <a:defRPr/>
            </a:pPr>
            <a:r>
              <a:rPr lang="en-US" sz="1900" dirty="0">
                <a:solidFill>
                  <a:srgbClr val="76777B"/>
                </a:solidFill>
                <a:ea typeface="MS PGothic" pitchFamily="34" charset="-128"/>
              </a:rPr>
              <a:t>The Enhanced Surrender Value (“ROP”) is capped at 40% of specified face amount; for example, the benefit under a policy with a $1,000,000 specified amount could never be greater than $400,000. </a:t>
            </a:r>
          </a:p>
          <a:p>
            <a:pPr marL="456029" indent="-456029" defTabSz="455560" eaLnBrk="1" hangingPunct="1">
              <a:spcBef>
                <a:spcPts val="600"/>
              </a:spcBef>
              <a:tabLst>
                <a:tab pos="7998478" algn="r"/>
              </a:tabLst>
              <a:defRPr/>
            </a:pPr>
            <a:endParaRPr lang="en-US" sz="3500" dirty="0">
              <a:solidFill>
                <a:srgbClr val="577293"/>
              </a:solidFill>
            </a:endParaRPr>
          </a:p>
          <a:p>
            <a:pPr marL="456029" indent="-456029" defTabSz="455560" eaLnBrk="1" hangingPunct="1">
              <a:spcBef>
                <a:spcPts val="600"/>
              </a:spcBef>
              <a:tabLst>
                <a:tab pos="7998478" algn="r"/>
              </a:tabLst>
              <a:defRPr/>
            </a:pPr>
            <a:endParaRPr lang="en-US" sz="3600" dirty="0">
              <a:solidFill>
                <a:srgbClr val="577293"/>
              </a:solidFill>
              <a:effectLst>
                <a:outerShdw blurRad="38100" dist="38100" dir="2700000" algn="tl">
                  <a:srgbClr val="C0C0C0"/>
                </a:outerShdw>
              </a:effectLst>
            </a:endParaRPr>
          </a:p>
          <a:p>
            <a:pPr marL="456029" indent="-456029" defTabSz="455560" eaLnBrk="1" hangingPunct="1">
              <a:spcBef>
                <a:spcPts val="600"/>
              </a:spcBef>
              <a:tabLst>
                <a:tab pos="7998478" algn="r"/>
              </a:tabLst>
              <a:defRPr/>
            </a:pPr>
            <a:endParaRPr lang="en-US" sz="3600" dirty="0">
              <a:solidFill>
                <a:srgbClr val="577293"/>
              </a:solidFill>
              <a:effectLst>
                <a:outerShdw blurRad="38100" dist="38100" dir="2700000" algn="tl">
                  <a:srgbClr val="C0C0C0"/>
                </a:outerShdw>
              </a:effectLst>
            </a:endParaRPr>
          </a:p>
        </p:txBody>
      </p:sp>
      <p:sp>
        <p:nvSpPr>
          <p:cNvPr id="11" name="Rectangle 10"/>
          <p:cNvSpPr txBox="1">
            <a:spLocks/>
          </p:cNvSpPr>
          <p:nvPr/>
        </p:nvSpPr>
        <p:spPr>
          <a:xfrm>
            <a:off x="481847" y="1142535"/>
            <a:ext cx="10727267" cy="307975"/>
          </a:xfrm>
          <a:prstGeom prst="rect">
            <a:avLst/>
          </a:prstGeom>
        </p:spPr>
        <p:txBody>
          <a:bodyPr/>
          <a:lstStyle>
            <a:lvl1pPr algn="l" defTabSz="457304" rtl="0" eaLnBrk="0" fontAlgn="base" hangingPunct="0">
              <a:spcBef>
                <a:spcPct val="0"/>
              </a:spcBef>
              <a:spcAft>
                <a:spcPct val="0"/>
              </a:spcAft>
              <a:defRPr sz="2000">
                <a:solidFill>
                  <a:schemeClr val="accent1"/>
                </a:solidFill>
                <a:latin typeface="+mj-lt"/>
                <a:ea typeface="ＭＳ Ｐゴシック" pitchFamily="34" charset="-128"/>
                <a:cs typeface="+mj-cs"/>
              </a:defRPr>
            </a:lvl1pPr>
            <a:lvl2pPr algn="l" defTabSz="457304" rtl="0" eaLnBrk="0" fontAlgn="base" hangingPunct="0">
              <a:spcBef>
                <a:spcPct val="0"/>
              </a:spcBef>
              <a:spcAft>
                <a:spcPct val="0"/>
              </a:spcAft>
              <a:defRPr sz="2000">
                <a:solidFill>
                  <a:schemeClr val="accent1"/>
                </a:solidFill>
                <a:latin typeface="Arial Narrow" pitchFamily="34" charset="0"/>
                <a:ea typeface="ＭＳ Ｐゴシック" pitchFamily="34" charset="-128"/>
                <a:cs typeface="Arial" charset="0"/>
              </a:defRPr>
            </a:lvl2pPr>
            <a:lvl3pPr algn="l" defTabSz="457304" rtl="0" eaLnBrk="0" fontAlgn="base" hangingPunct="0">
              <a:spcBef>
                <a:spcPct val="0"/>
              </a:spcBef>
              <a:spcAft>
                <a:spcPct val="0"/>
              </a:spcAft>
              <a:defRPr sz="2000">
                <a:solidFill>
                  <a:schemeClr val="accent1"/>
                </a:solidFill>
                <a:latin typeface="Arial Narrow" pitchFamily="34" charset="0"/>
                <a:ea typeface="ＭＳ Ｐゴシック" pitchFamily="34" charset="-128"/>
                <a:cs typeface="Arial" charset="0"/>
              </a:defRPr>
            </a:lvl3pPr>
            <a:lvl4pPr algn="l" defTabSz="457304" rtl="0" eaLnBrk="0" fontAlgn="base" hangingPunct="0">
              <a:spcBef>
                <a:spcPct val="0"/>
              </a:spcBef>
              <a:spcAft>
                <a:spcPct val="0"/>
              </a:spcAft>
              <a:defRPr sz="2000">
                <a:solidFill>
                  <a:schemeClr val="accent1"/>
                </a:solidFill>
                <a:latin typeface="Arial Narrow" pitchFamily="34" charset="0"/>
                <a:ea typeface="ＭＳ Ｐゴシック" pitchFamily="34" charset="-128"/>
                <a:cs typeface="Arial" charset="0"/>
              </a:defRPr>
            </a:lvl4pPr>
            <a:lvl5pPr algn="l" defTabSz="457304" rtl="0" eaLnBrk="0" fontAlgn="base" hangingPunct="0">
              <a:spcBef>
                <a:spcPct val="0"/>
              </a:spcBef>
              <a:spcAft>
                <a:spcPct val="0"/>
              </a:spcAft>
              <a:defRPr sz="2000">
                <a:solidFill>
                  <a:schemeClr val="accent1"/>
                </a:solidFill>
                <a:latin typeface="Arial Narrow" pitchFamily="34" charset="0"/>
                <a:ea typeface="ＭＳ Ｐゴシック" pitchFamily="34" charset="-128"/>
                <a:cs typeface="Arial" charset="0"/>
              </a:defRPr>
            </a:lvl5pPr>
            <a:lvl6pPr marL="410291" algn="l" defTabSz="457304" rtl="0" fontAlgn="base">
              <a:spcBef>
                <a:spcPct val="0"/>
              </a:spcBef>
              <a:spcAft>
                <a:spcPct val="0"/>
              </a:spcAft>
              <a:defRPr sz="2000">
                <a:solidFill>
                  <a:schemeClr val="accent1"/>
                </a:solidFill>
                <a:latin typeface="Arial Narrow" pitchFamily="34" charset="0"/>
                <a:ea typeface="MS PGothic"/>
                <a:cs typeface="Arial" charset="0"/>
              </a:defRPr>
            </a:lvl6pPr>
            <a:lvl7pPr marL="820583" algn="l" defTabSz="457304" rtl="0" fontAlgn="base">
              <a:spcBef>
                <a:spcPct val="0"/>
              </a:spcBef>
              <a:spcAft>
                <a:spcPct val="0"/>
              </a:spcAft>
              <a:defRPr sz="2000">
                <a:solidFill>
                  <a:schemeClr val="accent1"/>
                </a:solidFill>
                <a:latin typeface="Arial Narrow" pitchFamily="34" charset="0"/>
                <a:ea typeface="MS PGothic"/>
                <a:cs typeface="Arial" charset="0"/>
              </a:defRPr>
            </a:lvl7pPr>
            <a:lvl8pPr marL="1230874" algn="l" defTabSz="457304" rtl="0" fontAlgn="base">
              <a:spcBef>
                <a:spcPct val="0"/>
              </a:spcBef>
              <a:spcAft>
                <a:spcPct val="0"/>
              </a:spcAft>
              <a:defRPr sz="2000">
                <a:solidFill>
                  <a:schemeClr val="accent1"/>
                </a:solidFill>
                <a:latin typeface="Arial Narrow" pitchFamily="34" charset="0"/>
                <a:ea typeface="MS PGothic"/>
                <a:cs typeface="Arial" charset="0"/>
              </a:defRPr>
            </a:lvl8pPr>
            <a:lvl9pPr marL="1641165" algn="l" defTabSz="457304" rtl="0" fontAlgn="base">
              <a:spcBef>
                <a:spcPct val="0"/>
              </a:spcBef>
              <a:spcAft>
                <a:spcPct val="0"/>
              </a:spcAft>
              <a:defRPr sz="2000">
                <a:solidFill>
                  <a:schemeClr val="accent1"/>
                </a:solidFill>
                <a:latin typeface="Arial Narrow" pitchFamily="34" charset="0"/>
                <a:ea typeface="MS PGothic"/>
                <a:cs typeface="Arial" charset="0"/>
              </a:defRPr>
            </a:lvl9pPr>
          </a:lstStyle>
          <a:p>
            <a:pPr eaLnBrk="1" hangingPunct="1">
              <a:defRPr/>
            </a:pPr>
            <a:r>
              <a:rPr lang="en-US" altLang="en-US" b="1" kern="0" dirty="0" smtClean="0">
                <a:solidFill>
                  <a:srgbClr val="004F59"/>
                </a:solidFill>
              </a:rPr>
              <a:t>Enhanced Surrender Value Rider</a:t>
            </a:r>
          </a:p>
        </p:txBody>
      </p:sp>
      <p:pic>
        <p:nvPicPr>
          <p:cNvPr id="12" name="Picture 4"/>
          <p:cNvPicPr>
            <a:picLocks noChangeAspect="1" noChangeArrowheads="1"/>
          </p:cNvPicPr>
          <p:nvPr/>
        </p:nvPicPr>
        <p:blipFill rotWithShape="1">
          <a:blip r:embed="rId3"/>
          <a:srcRect l="2032" r="5784"/>
          <a:stretch/>
        </p:blipFill>
        <p:spPr bwMode="auto">
          <a:xfrm>
            <a:off x="7221568" y="1676400"/>
            <a:ext cx="4970432" cy="391326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1518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barn(inVertical)">
                                      <p:cBhvr>
                                        <p:cTn id="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3"/>
          <p:cNvSpPr txBox="1">
            <a:spLocks/>
          </p:cNvSpPr>
          <p:nvPr/>
        </p:nvSpPr>
        <p:spPr>
          <a:xfrm>
            <a:off x="611857" y="1891311"/>
            <a:ext cx="2359943" cy="9324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3000" dirty="0" smtClean="0">
                <a:solidFill>
                  <a:srgbClr val="00A4E4"/>
                </a:solidFill>
                <a:latin typeface="Arial"/>
                <a:cs typeface="Arial"/>
              </a:rPr>
              <a:t>Enhanced Surrender Value Rider (Return of Premium)</a:t>
            </a:r>
          </a:p>
        </p:txBody>
      </p:sp>
      <p:sp>
        <p:nvSpPr>
          <p:cNvPr id="9" name="TextBox 8"/>
          <p:cNvSpPr txBox="1"/>
          <p:nvPr/>
        </p:nvSpPr>
        <p:spPr>
          <a:xfrm>
            <a:off x="734875" y="144262"/>
            <a:ext cx="5110620" cy="461665"/>
          </a:xfrm>
          <a:prstGeom prst="rect">
            <a:avLst/>
          </a:prstGeom>
          <a:noFill/>
        </p:spPr>
        <p:txBody>
          <a:bodyPr wrap="square" rtlCol="0">
            <a:spAutoFit/>
          </a:bodyPr>
          <a:lstStyle/>
          <a:p>
            <a:pPr defTabSz="457200"/>
            <a:r>
              <a:rPr lang="en-US" sz="2400" b="1" dirty="0" err="1">
                <a:solidFill>
                  <a:schemeClr val="bg1"/>
                </a:solidFill>
              </a:rPr>
              <a:t>QoL</a:t>
            </a:r>
            <a:r>
              <a:rPr lang="en-US" sz="2400" b="1" dirty="0">
                <a:solidFill>
                  <a:schemeClr val="bg1"/>
                </a:solidFill>
              </a:rPr>
              <a:t> Guarantee Plus GUL II</a:t>
            </a: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0286" y="570291"/>
            <a:ext cx="6570009" cy="5570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Up-Down Arrow 13"/>
          <p:cNvSpPr/>
          <p:nvPr/>
        </p:nvSpPr>
        <p:spPr>
          <a:xfrm>
            <a:off x="6646686" y="933822"/>
            <a:ext cx="1022351" cy="2940051"/>
          </a:xfrm>
          <a:prstGeom prst="upDownArrow">
            <a:avLst>
              <a:gd name="adj1" fmla="val 44286"/>
              <a:gd name="adj2" fmla="val 86000"/>
            </a:avLst>
          </a:prstGeom>
          <a:solidFill>
            <a:srgbClr val="004F59"/>
          </a:solidFill>
          <a:ln>
            <a:noFill/>
          </a:ln>
        </p:spPr>
        <p:style>
          <a:lnRef idx="1">
            <a:schemeClr val="accent1"/>
          </a:lnRef>
          <a:fillRef idx="3">
            <a:schemeClr val="accent1"/>
          </a:fillRef>
          <a:effectRef idx="2">
            <a:schemeClr val="accent1"/>
          </a:effectRef>
          <a:fontRef idx="minor">
            <a:schemeClr val="lt1"/>
          </a:fontRef>
        </p:style>
        <p:txBody>
          <a:bodyPr lIns="81809" tIns="40903" rIns="81809" bIns="40903" anchor="ctr"/>
          <a:lstStyle/>
          <a:p>
            <a:pPr algn="ctr" defTabSz="451608" fontAlgn="base">
              <a:spcBef>
                <a:spcPct val="0"/>
              </a:spcBef>
              <a:spcAft>
                <a:spcPct val="0"/>
              </a:spcAft>
              <a:defRPr/>
            </a:pPr>
            <a:endParaRPr lang="en-US" sz="2900" b="1">
              <a:solidFill>
                <a:srgbClr val="FFFFFF"/>
              </a:solidFill>
            </a:endParaRPr>
          </a:p>
        </p:txBody>
      </p:sp>
      <p:cxnSp>
        <p:nvCxnSpPr>
          <p:cNvPr id="15" name="Straight Arrow Connector 14"/>
          <p:cNvCxnSpPr/>
          <p:nvPr/>
        </p:nvCxnSpPr>
        <p:spPr>
          <a:xfrm>
            <a:off x="7378159" y="4714963"/>
            <a:ext cx="1791073" cy="0"/>
          </a:xfrm>
          <a:prstGeom prst="straightConnector1">
            <a:avLst/>
          </a:prstGeom>
          <a:ln w="76200">
            <a:solidFill>
              <a:srgbClr val="004F59"/>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7378159" y="5870383"/>
            <a:ext cx="1791073" cy="0"/>
          </a:xfrm>
          <a:prstGeom prst="straightConnector1">
            <a:avLst/>
          </a:prstGeom>
          <a:ln w="76200">
            <a:solidFill>
              <a:srgbClr val="004F59"/>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 name="Rectangle 1"/>
          <p:cNvSpPr>
            <a:spLocks noChangeArrowheads="1"/>
          </p:cNvSpPr>
          <p:nvPr/>
        </p:nvSpPr>
        <p:spPr bwMode="auto">
          <a:xfrm>
            <a:off x="81071" y="5346936"/>
            <a:ext cx="3209111" cy="39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62" tIns="45583" rIns="91162" bIns="45583">
            <a:spAutoFit/>
          </a:bodyPr>
          <a:lstStyle>
            <a:lvl1pPr defTabSz="450850">
              <a:spcBef>
                <a:spcPts val="1200"/>
              </a:spcBef>
              <a:buClr>
                <a:srgbClr val="00A4E4"/>
              </a:buClr>
              <a:buFont typeface="Wingdings" pitchFamily="2" charset="2"/>
              <a:buChar char="§"/>
              <a:defRPr sz="1400">
                <a:solidFill>
                  <a:srgbClr val="000000"/>
                </a:solidFill>
                <a:latin typeface="Arial" charset="0"/>
                <a:ea typeface="ＭＳ Ｐゴシック" pitchFamily="34" charset="-128"/>
                <a:cs typeface="Arial" charset="0"/>
              </a:defRPr>
            </a:lvl1pPr>
            <a:lvl2pPr marL="742950" indent="-285750" defTabSz="450850">
              <a:spcBef>
                <a:spcPts val="300"/>
              </a:spcBef>
              <a:buClr>
                <a:srgbClr val="00A4E4"/>
              </a:buClr>
              <a:buFont typeface="Arial" charset="0"/>
              <a:buChar char="–"/>
              <a:defRPr sz="1200">
                <a:solidFill>
                  <a:srgbClr val="000000"/>
                </a:solidFill>
                <a:latin typeface="Arial" charset="0"/>
                <a:ea typeface="ＭＳ Ｐゴシック" pitchFamily="34" charset="-128"/>
                <a:cs typeface="Arial" charset="0"/>
              </a:defRPr>
            </a:lvl2pPr>
            <a:lvl3pPr marL="1143000" indent="-228600" defTabSz="45085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3pPr>
            <a:lvl4pPr marL="1600200" indent="-228600" defTabSz="45085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4pPr>
            <a:lvl5pPr marL="2057400" indent="-228600" defTabSz="45085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5pPr>
            <a:lvl6pPr marL="2514600" indent="-228600" defTabSz="450850"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6pPr>
            <a:lvl7pPr marL="2971800" indent="-228600" defTabSz="450850"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7pPr>
            <a:lvl8pPr marL="3429000" indent="-228600" defTabSz="450850"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8pPr>
            <a:lvl9pPr marL="3886200" indent="-228600" defTabSz="450850"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9pPr>
          </a:lstStyle>
          <a:p>
            <a:pPr algn="ctr" eaLnBrk="0" fontAlgn="base" hangingPunct="0">
              <a:spcBef>
                <a:spcPct val="0"/>
              </a:spcBef>
              <a:spcAft>
                <a:spcPct val="0"/>
              </a:spcAft>
              <a:buClrTx/>
              <a:buFontTx/>
              <a:buNone/>
            </a:pPr>
            <a:r>
              <a:rPr lang="en-US" altLang="en-US" sz="1000" b="1" dirty="0" smtClean="0">
                <a:solidFill>
                  <a:srgbClr val="76777B"/>
                </a:solidFill>
              </a:rPr>
              <a:t>Hypothetical information for illustrative purposes only.</a:t>
            </a:r>
          </a:p>
        </p:txBody>
      </p:sp>
    </p:spTree>
    <p:extLst>
      <p:ext uri="{BB962C8B-B14F-4D97-AF65-F5344CB8AC3E}">
        <p14:creationId xmlns:p14="http://schemas.microsoft.com/office/powerpoint/2010/main" val="33447819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34874" y="144262"/>
            <a:ext cx="5700215" cy="461665"/>
          </a:xfrm>
          <a:prstGeom prst="rect">
            <a:avLst/>
          </a:prstGeom>
          <a:noFill/>
        </p:spPr>
        <p:txBody>
          <a:bodyPr wrap="square" rtlCol="0">
            <a:spAutoFit/>
          </a:bodyPr>
          <a:lstStyle/>
          <a:p>
            <a:pPr defTabSz="457200"/>
            <a:r>
              <a:rPr lang="en-US" sz="2400" b="1" dirty="0" smtClean="0">
                <a:solidFill>
                  <a:schemeClr val="bg1"/>
                </a:solidFill>
              </a:rPr>
              <a:t>Lifestyle Income Solution (LIS) Rider</a:t>
            </a:r>
            <a:endParaRPr lang="en-US" sz="2400" b="1" dirty="0">
              <a:solidFill>
                <a:schemeClr val="bg1"/>
              </a:solidFill>
            </a:endParaRPr>
          </a:p>
        </p:txBody>
      </p:sp>
      <p:sp>
        <p:nvSpPr>
          <p:cNvPr id="13" name="Rectangle 1"/>
          <p:cNvSpPr>
            <a:spLocks noChangeArrowheads="1"/>
          </p:cNvSpPr>
          <p:nvPr/>
        </p:nvSpPr>
        <p:spPr bwMode="auto">
          <a:xfrm>
            <a:off x="2730500" y="5535633"/>
            <a:ext cx="6934200" cy="4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spAutoFit/>
          </a:bodyPr>
          <a:lstStyle>
            <a:lvl1pPr marL="284163" indent="-284163" defTabSz="506413">
              <a:tabLst>
                <a:tab pos="8901113" algn="r"/>
              </a:tabLst>
              <a:defRPr>
                <a:solidFill>
                  <a:schemeClr val="tx1"/>
                </a:solidFill>
                <a:latin typeface="Arial" charset="0"/>
                <a:ea typeface="ＭＳ Ｐゴシック" pitchFamily="34" charset="-128"/>
              </a:defRPr>
            </a:lvl1pPr>
            <a:lvl2pPr marL="742950" indent="-285750" defTabSz="506413">
              <a:tabLst>
                <a:tab pos="8901113" algn="r"/>
              </a:tabLst>
              <a:defRPr>
                <a:solidFill>
                  <a:schemeClr val="tx1"/>
                </a:solidFill>
                <a:latin typeface="Arial" charset="0"/>
                <a:ea typeface="ＭＳ Ｐゴシック" pitchFamily="34" charset="-128"/>
              </a:defRPr>
            </a:lvl2pPr>
            <a:lvl3pPr marL="1143000" indent="-228600" defTabSz="506413">
              <a:tabLst>
                <a:tab pos="8901113" algn="r"/>
              </a:tabLst>
              <a:defRPr>
                <a:solidFill>
                  <a:schemeClr val="tx1"/>
                </a:solidFill>
                <a:latin typeface="Arial" charset="0"/>
                <a:ea typeface="ＭＳ Ｐゴシック" pitchFamily="34" charset="-128"/>
              </a:defRPr>
            </a:lvl3pPr>
            <a:lvl4pPr marL="1600200" indent="-228600" defTabSz="506413">
              <a:tabLst>
                <a:tab pos="8901113" algn="r"/>
              </a:tabLst>
              <a:defRPr>
                <a:solidFill>
                  <a:schemeClr val="tx1"/>
                </a:solidFill>
                <a:latin typeface="Arial" charset="0"/>
                <a:ea typeface="ＭＳ Ｐゴシック" pitchFamily="34" charset="-128"/>
              </a:defRPr>
            </a:lvl4pPr>
            <a:lvl5pPr marL="2057400" indent="-228600" defTabSz="506413">
              <a:tabLst>
                <a:tab pos="8901113" algn="r"/>
              </a:tabLst>
              <a:defRPr>
                <a:solidFill>
                  <a:schemeClr val="tx1"/>
                </a:solidFill>
                <a:latin typeface="Arial" charset="0"/>
                <a:ea typeface="ＭＳ Ｐゴシック" pitchFamily="34" charset="-128"/>
              </a:defRPr>
            </a:lvl5pPr>
            <a:lvl6pPr marL="2514600" indent="-228600" defTabSz="506413" eaLnBrk="0" fontAlgn="base" hangingPunct="0">
              <a:spcBef>
                <a:spcPct val="0"/>
              </a:spcBef>
              <a:spcAft>
                <a:spcPct val="0"/>
              </a:spcAft>
              <a:tabLst>
                <a:tab pos="8901113" algn="r"/>
              </a:tabLst>
              <a:defRPr>
                <a:solidFill>
                  <a:schemeClr val="tx1"/>
                </a:solidFill>
                <a:latin typeface="Arial" charset="0"/>
                <a:ea typeface="ＭＳ Ｐゴシック" pitchFamily="34" charset="-128"/>
              </a:defRPr>
            </a:lvl6pPr>
            <a:lvl7pPr marL="2971800" indent="-228600" defTabSz="506413" eaLnBrk="0" fontAlgn="base" hangingPunct="0">
              <a:spcBef>
                <a:spcPct val="0"/>
              </a:spcBef>
              <a:spcAft>
                <a:spcPct val="0"/>
              </a:spcAft>
              <a:tabLst>
                <a:tab pos="8901113" algn="r"/>
              </a:tabLst>
              <a:defRPr>
                <a:solidFill>
                  <a:schemeClr val="tx1"/>
                </a:solidFill>
                <a:latin typeface="Arial" charset="0"/>
                <a:ea typeface="ＭＳ Ｐゴシック" pitchFamily="34" charset="-128"/>
              </a:defRPr>
            </a:lvl7pPr>
            <a:lvl8pPr marL="3429000" indent="-228600" defTabSz="506413" eaLnBrk="0" fontAlgn="base" hangingPunct="0">
              <a:spcBef>
                <a:spcPct val="0"/>
              </a:spcBef>
              <a:spcAft>
                <a:spcPct val="0"/>
              </a:spcAft>
              <a:tabLst>
                <a:tab pos="8901113" algn="r"/>
              </a:tabLst>
              <a:defRPr>
                <a:solidFill>
                  <a:schemeClr val="tx1"/>
                </a:solidFill>
                <a:latin typeface="Arial" charset="0"/>
                <a:ea typeface="ＭＳ Ｐゴシック" pitchFamily="34" charset="-128"/>
              </a:defRPr>
            </a:lvl8pPr>
            <a:lvl9pPr marL="3886200" indent="-228600" defTabSz="506413" eaLnBrk="0" fontAlgn="base" hangingPunct="0">
              <a:spcBef>
                <a:spcPct val="0"/>
              </a:spcBef>
              <a:spcAft>
                <a:spcPct val="0"/>
              </a:spcAft>
              <a:tabLst>
                <a:tab pos="8901113" algn="r"/>
              </a:tabLst>
              <a:defRPr>
                <a:solidFill>
                  <a:schemeClr val="tx1"/>
                </a:solidFill>
                <a:latin typeface="Arial" charset="0"/>
                <a:ea typeface="ＭＳ Ｐゴシック" pitchFamily="34" charset="-128"/>
              </a:defRPr>
            </a:lvl9pPr>
          </a:lstStyle>
          <a:p>
            <a:pPr algn="ctr" eaLnBrk="0" fontAlgn="base" hangingPunct="0">
              <a:spcBef>
                <a:spcPct val="0"/>
              </a:spcBef>
              <a:spcAft>
                <a:spcPct val="0"/>
              </a:spcAft>
              <a:buClr>
                <a:srgbClr val="0087BC"/>
              </a:buClr>
            </a:pPr>
            <a:r>
              <a:rPr lang="en-US" altLang="en-US" sz="1000" baseline="30000" dirty="0" smtClean="0">
                <a:solidFill>
                  <a:srgbClr val="5F5F5F"/>
                </a:solidFill>
                <a:ea typeface="Arial Unicode MS" pitchFamily="34" charset="-128"/>
                <a:cs typeface="Arial Unicode MS" pitchFamily="34" charset="-128"/>
              </a:rPr>
              <a:t>Choosing to exercise rights under the Lifestyle Income Solution can impact cash available under the Accelerated Access Solution.  </a:t>
            </a:r>
          </a:p>
          <a:p>
            <a:pPr algn="ctr" eaLnBrk="0" fontAlgn="base" hangingPunct="0">
              <a:spcBef>
                <a:spcPct val="0"/>
              </a:spcBef>
              <a:spcAft>
                <a:spcPct val="0"/>
              </a:spcAft>
              <a:buClr>
                <a:srgbClr val="0087BC"/>
              </a:buClr>
            </a:pPr>
            <a:r>
              <a:rPr lang="en-US" altLang="en-US" sz="1000" baseline="30000" dirty="0" smtClean="0">
                <a:solidFill>
                  <a:srgbClr val="5F5F5F"/>
                </a:solidFill>
                <a:ea typeface="Arial Unicode MS" pitchFamily="34" charset="-128"/>
                <a:cs typeface="Arial Unicode MS" pitchFamily="34" charset="-128"/>
              </a:rPr>
              <a:t>Please speak with your American General Life Insurance</a:t>
            </a:r>
            <a:r>
              <a:rPr lang="en-US" altLang="en-US" sz="1000" dirty="0" smtClean="0">
                <a:solidFill>
                  <a:srgbClr val="5F5F5F"/>
                </a:solidFill>
                <a:ea typeface="Arial Unicode MS" pitchFamily="34" charset="-128"/>
                <a:cs typeface="Arial Unicode MS" pitchFamily="34" charset="-128"/>
              </a:rPr>
              <a:t> </a:t>
            </a:r>
            <a:r>
              <a:rPr lang="en-US" altLang="en-US" sz="1000" baseline="30000" dirty="0" smtClean="0">
                <a:solidFill>
                  <a:srgbClr val="5F5F5F"/>
                </a:solidFill>
                <a:ea typeface="Arial Unicode MS" pitchFamily="34" charset="-128"/>
                <a:cs typeface="Arial Unicode MS" pitchFamily="34" charset="-128"/>
              </a:rPr>
              <a:t>Company representative for more information.</a:t>
            </a:r>
          </a:p>
        </p:txBody>
      </p:sp>
      <p:sp>
        <p:nvSpPr>
          <p:cNvPr id="14" name="Rectangle 13"/>
          <p:cNvSpPr/>
          <p:nvPr/>
        </p:nvSpPr>
        <p:spPr>
          <a:xfrm>
            <a:off x="0" y="1752600"/>
            <a:ext cx="12192000" cy="2438400"/>
          </a:xfrm>
          <a:prstGeom prst="rect">
            <a:avLst/>
          </a:prstGeom>
          <a:solidFill>
            <a:srgbClr val="004F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4E4"/>
              </a:solidFill>
            </a:endParaRPr>
          </a:p>
        </p:txBody>
      </p:sp>
      <p:sp>
        <p:nvSpPr>
          <p:cNvPr id="15" name="TextBox 14"/>
          <p:cNvSpPr txBox="1"/>
          <p:nvPr/>
        </p:nvSpPr>
        <p:spPr>
          <a:xfrm>
            <a:off x="609600" y="1981226"/>
            <a:ext cx="11176000" cy="2169825"/>
          </a:xfrm>
          <a:prstGeom prst="rect">
            <a:avLst/>
          </a:prstGeom>
          <a:noFill/>
        </p:spPr>
        <p:txBody>
          <a:bodyPr wrap="square" rtlCol="0">
            <a:spAutoFit/>
          </a:bodyPr>
          <a:lstStyle/>
          <a:p>
            <a:pPr algn="ctr" defTabSz="457200" eaLnBrk="0" fontAlgn="base" hangingPunct="0">
              <a:spcBef>
                <a:spcPct val="0"/>
              </a:spcBef>
              <a:spcAft>
                <a:spcPct val="0"/>
              </a:spcAft>
              <a:defRPr/>
            </a:pPr>
            <a:r>
              <a:rPr lang="en-US" b="1" u="sng" dirty="0">
                <a:solidFill>
                  <a:srgbClr val="FFFFFF"/>
                </a:solidFill>
              </a:rPr>
              <a:t>Lifestyle Income Solution: Longevity Insurance</a:t>
            </a:r>
          </a:p>
          <a:p>
            <a:pPr marL="1139825" indent="-457200" defTabSz="457200" eaLnBrk="0" fontAlgn="base" hangingPunct="0">
              <a:spcBef>
                <a:spcPts val="1800"/>
              </a:spcBef>
              <a:spcAft>
                <a:spcPct val="0"/>
              </a:spcAft>
              <a:buFont typeface="+mj-lt"/>
              <a:buAutoNum type="arabicPeriod"/>
              <a:defRPr/>
            </a:pPr>
            <a:r>
              <a:rPr lang="en-US" b="1" dirty="0">
                <a:solidFill>
                  <a:srgbClr val="FFFFFF"/>
                </a:solidFill>
              </a:rPr>
              <a:t>Accelerate up to 10% of DB per year</a:t>
            </a:r>
          </a:p>
          <a:p>
            <a:pPr marL="1139825" indent="-457200" defTabSz="457200" eaLnBrk="0" fontAlgn="base" hangingPunct="0">
              <a:spcBef>
                <a:spcPts val="1800"/>
              </a:spcBef>
              <a:spcAft>
                <a:spcPct val="0"/>
              </a:spcAft>
              <a:buFont typeface="+mj-lt"/>
              <a:buAutoNum type="arabicPeriod"/>
              <a:defRPr/>
            </a:pPr>
            <a:r>
              <a:rPr lang="en-US" b="1" dirty="0">
                <a:solidFill>
                  <a:srgbClr val="FFFFFF"/>
                </a:solidFill>
              </a:rPr>
              <a:t>Primary requirement:  Live to age 85</a:t>
            </a:r>
          </a:p>
          <a:p>
            <a:pPr marL="1139825" indent="-457200" defTabSz="457200" eaLnBrk="0" fontAlgn="base" hangingPunct="0">
              <a:spcBef>
                <a:spcPts val="1800"/>
              </a:spcBef>
              <a:spcAft>
                <a:spcPct val="0"/>
              </a:spcAft>
              <a:buFont typeface="+mj-lt"/>
              <a:buAutoNum type="arabicPeriod"/>
              <a:defRPr/>
            </a:pPr>
            <a:r>
              <a:rPr lang="en-US" b="1" dirty="0">
                <a:solidFill>
                  <a:srgbClr val="FFFFFF"/>
                </a:solidFill>
              </a:rPr>
              <a:t>Tax-free up to basis; ordinary income after</a:t>
            </a:r>
          </a:p>
          <a:p>
            <a:endParaRPr lang="en-US" dirty="0">
              <a:solidFill>
                <a:srgbClr val="000000"/>
              </a:solidFill>
            </a:endParaRPr>
          </a:p>
        </p:txBody>
      </p:sp>
    </p:spTree>
    <p:extLst>
      <p:ext uri="{BB962C8B-B14F-4D97-AF65-F5344CB8AC3E}">
        <p14:creationId xmlns:p14="http://schemas.microsoft.com/office/powerpoint/2010/main" val="2445102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6596" y="850457"/>
            <a:ext cx="7546522" cy="467705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734875" y="144262"/>
            <a:ext cx="5110620" cy="461665"/>
          </a:xfrm>
          <a:prstGeom prst="rect">
            <a:avLst/>
          </a:prstGeom>
          <a:noFill/>
        </p:spPr>
        <p:txBody>
          <a:bodyPr wrap="square" rtlCol="0">
            <a:spAutoFit/>
          </a:bodyPr>
          <a:lstStyle/>
          <a:p>
            <a:pPr defTabSz="457200"/>
            <a:r>
              <a:rPr lang="en-US" sz="2400" b="1" dirty="0" smtClean="0">
                <a:solidFill>
                  <a:schemeClr val="bg1"/>
                </a:solidFill>
              </a:rPr>
              <a:t>LIS Example</a:t>
            </a:r>
            <a:endParaRPr lang="en-US" sz="2400" b="1" dirty="0">
              <a:solidFill>
                <a:schemeClr val="bg1"/>
              </a:solidFill>
            </a:endParaRPr>
          </a:p>
        </p:txBody>
      </p:sp>
      <p:sp>
        <p:nvSpPr>
          <p:cNvPr id="11" name="Rectangle 10"/>
          <p:cNvSpPr/>
          <p:nvPr/>
        </p:nvSpPr>
        <p:spPr>
          <a:xfrm>
            <a:off x="6953512" y="2701424"/>
            <a:ext cx="890704" cy="2285369"/>
          </a:xfrm>
          <a:prstGeom prst="rect">
            <a:avLst/>
          </a:prstGeom>
          <a:noFill/>
          <a:ln w="50800">
            <a:solidFill>
              <a:srgbClr val="00A4E4"/>
            </a:solidFill>
          </a:ln>
        </p:spPr>
        <p:style>
          <a:lnRef idx="1">
            <a:schemeClr val="accent1"/>
          </a:lnRef>
          <a:fillRef idx="3">
            <a:schemeClr val="accent1"/>
          </a:fillRef>
          <a:effectRef idx="2">
            <a:schemeClr val="accent1"/>
          </a:effectRef>
          <a:fontRef idx="minor">
            <a:schemeClr val="lt1"/>
          </a:fontRef>
        </p:style>
        <p:txBody>
          <a:bodyPr lIns="81670" tIns="40833" rIns="81670" bIns="40833" anchor="ctr"/>
          <a:lstStyle/>
          <a:p>
            <a:pPr algn="ctr" defTabSz="453544" eaLnBrk="0" fontAlgn="base" hangingPunct="0">
              <a:spcBef>
                <a:spcPct val="0"/>
              </a:spcBef>
              <a:spcAft>
                <a:spcPct val="0"/>
              </a:spcAft>
              <a:defRPr/>
            </a:pPr>
            <a:endParaRPr lang="en-US" sz="2200">
              <a:solidFill>
                <a:srgbClr val="FFFFFF"/>
              </a:solidFill>
            </a:endParaRPr>
          </a:p>
        </p:txBody>
      </p:sp>
      <p:sp>
        <p:nvSpPr>
          <p:cNvPr id="16" name="Rounded Rectangle 15"/>
          <p:cNvSpPr/>
          <p:nvPr/>
        </p:nvSpPr>
        <p:spPr>
          <a:xfrm>
            <a:off x="8673315" y="2677409"/>
            <a:ext cx="717695" cy="693548"/>
          </a:xfrm>
          <a:prstGeom prst="roundRect">
            <a:avLst/>
          </a:prstGeom>
          <a:noFill/>
          <a:ln w="76200">
            <a:solidFill>
              <a:srgbClr val="00A4E4"/>
            </a:solidFill>
          </a:ln>
        </p:spPr>
        <p:style>
          <a:lnRef idx="1">
            <a:schemeClr val="accent1"/>
          </a:lnRef>
          <a:fillRef idx="3">
            <a:schemeClr val="accent1"/>
          </a:fillRef>
          <a:effectRef idx="2">
            <a:schemeClr val="accent1"/>
          </a:effectRef>
          <a:fontRef idx="minor">
            <a:schemeClr val="lt1"/>
          </a:fontRef>
        </p:style>
        <p:txBody>
          <a:bodyPr lIns="81818" tIns="40907" rIns="81818" bIns="40907" anchor="ctr"/>
          <a:lstStyle/>
          <a:p>
            <a:pPr algn="ctr" defTabSz="455815" eaLnBrk="0" fontAlgn="base" hangingPunct="0">
              <a:spcBef>
                <a:spcPct val="0"/>
              </a:spcBef>
              <a:spcAft>
                <a:spcPct val="0"/>
              </a:spcAft>
              <a:defRPr/>
            </a:pPr>
            <a:endParaRPr lang="en-US">
              <a:solidFill>
                <a:srgbClr val="00A4E4"/>
              </a:solidFill>
            </a:endParaRPr>
          </a:p>
        </p:txBody>
      </p:sp>
      <p:sp>
        <p:nvSpPr>
          <p:cNvPr id="17" name="Rectangle 16"/>
          <p:cNvSpPr/>
          <p:nvPr/>
        </p:nvSpPr>
        <p:spPr>
          <a:xfrm>
            <a:off x="8078749" y="1951694"/>
            <a:ext cx="246659" cy="1791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162" tIns="45583" rIns="91162" bIns="45583" anchor="ctr"/>
          <a:lstStyle/>
          <a:p>
            <a:pPr algn="ctr" defTabSz="455815" eaLnBrk="0" fontAlgn="base" hangingPunct="0">
              <a:spcBef>
                <a:spcPct val="0"/>
              </a:spcBef>
              <a:spcAft>
                <a:spcPct val="0"/>
              </a:spcAft>
              <a:defRPr/>
            </a:pPr>
            <a:endParaRPr lang="en-US">
              <a:solidFill>
                <a:srgbClr val="00A4E4"/>
              </a:solidFill>
            </a:endParaRPr>
          </a:p>
        </p:txBody>
      </p:sp>
      <p:sp>
        <p:nvSpPr>
          <p:cNvPr id="18" name="Rectangle 14"/>
          <p:cNvSpPr>
            <a:spLocks noChangeArrowheads="1"/>
          </p:cNvSpPr>
          <p:nvPr/>
        </p:nvSpPr>
        <p:spPr bwMode="auto">
          <a:xfrm>
            <a:off x="17" y="5278040"/>
            <a:ext cx="3290169" cy="39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62" tIns="45583" rIns="91162" bIns="45583">
            <a:spAutoFit/>
          </a:bodyPr>
          <a:lstStyle>
            <a:lvl1pPr defTabSz="450850">
              <a:spcBef>
                <a:spcPts val="1200"/>
              </a:spcBef>
              <a:buClr>
                <a:srgbClr val="00A4E4"/>
              </a:buClr>
              <a:buFont typeface="Wingdings" pitchFamily="2" charset="2"/>
              <a:buChar char="§"/>
              <a:defRPr sz="1400">
                <a:solidFill>
                  <a:srgbClr val="000000"/>
                </a:solidFill>
                <a:latin typeface="Arial" charset="0"/>
                <a:ea typeface="ＭＳ Ｐゴシック" pitchFamily="34" charset="-128"/>
                <a:cs typeface="Arial" charset="0"/>
              </a:defRPr>
            </a:lvl1pPr>
            <a:lvl2pPr marL="742950" indent="-285750" defTabSz="450850">
              <a:spcBef>
                <a:spcPts val="300"/>
              </a:spcBef>
              <a:buClr>
                <a:srgbClr val="00A4E4"/>
              </a:buClr>
              <a:buFont typeface="Arial" charset="0"/>
              <a:buChar char="–"/>
              <a:defRPr sz="1200">
                <a:solidFill>
                  <a:srgbClr val="000000"/>
                </a:solidFill>
                <a:latin typeface="Arial" charset="0"/>
                <a:ea typeface="ＭＳ Ｐゴシック" pitchFamily="34" charset="-128"/>
                <a:cs typeface="Arial" charset="0"/>
              </a:defRPr>
            </a:lvl2pPr>
            <a:lvl3pPr marL="1143000" indent="-228600" defTabSz="45085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3pPr>
            <a:lvl4pPr marL="1600200" indent="-228600" defTabSz="45085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4pPr>
            <a:lvl5pPr marL="2057400" indent="-228600" defTabSz="450850">
              <a:spcBef>
                <a:spcPts val="300"/>
              </a:spcBef>
              <a:buClr>
                <a:srgbClr val="00A4E4"/>
              </a:buClr>
              <a:buFont typeface="Arial" charset="0"/>
              <a:buChar char="»"/>
              <a:defRPr sz="1000">
                <a:solidFill>
                  <a:srgbClr val="000000"/>
                </a:solidFill>
                <a:latin typeface="Arial" charset="0"/>
                <a:ea typeface="ＭＳ Ｐゴシック" pitchFamily="34" charset="-128"/>
                <a:cs typeface="Arial" charset="0"/>
              </a:defRPr>
            </a:lvl5pPr>
            <a:lvl6pPr marL="2514600" indent="-228600" defTabSz="450850"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6pPr>
            <a:lvl7pPr marL="2971800" indent="-228600" defTabSz="450850"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7pPr>
            <a:lvl8pPr marL="3429000" indent="-228600" defTabSz="450850"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8pPr>
            <a:lvl9pPr marL="3886200" indent="-228600" defTabSz="450850" eaLnBrk="0" fontAlgn="base" hangingPunct="0">
              <a:spcBef>
                <a:spcPts val="300"/>
              </a:spcBef>
              <a:spcAft>
                <a:spcPct val="0"/>
              </a:spcAft>
              <a:buClr>
                <a:srgbClr val="00A4E4"/>
              </a:buClr>
              <a:buFont typeface="Arial" charset="0"/>
              <a:buChar char="»"/>
              <a:defRPr sz="1000">
                <a:solidFill>
                  <a:srgbClr val="000000"/>
                </a:solidFill>
                <a:latin typeface="Arial" charset="0"/>
                <a:ea typeface="ＭＳ Ｐゴシック" pitchFamily="34" charset="-128"/>
                <a:cs typeface="Arial" charset="0"/>
              </a:defRPr>
            </a:lvl9pPr>
          </a:lstStyle>
          <a:p>
            <a:pPr algn="ctr" eaLnBrk="0" fontAlgn="base" hangingPunct="0">
              <a:spcBef>
                <a:spcPct val="0"/>
              </a:spcBef>
              <a:spcAft>
                <a:spcPct val="0"/>
              </a:spcAft>
              <a:buClrTx/>
              <a:buFontTx/>
              <a:buNone/>
            </a:pPr>
            <a:r>
              <a:rPr lang="en-US" altLang="en-US" sz="1000" b="1" dirty="0" smtClean="0">
                <a:solidFill>
                  <a:srgbClr val="76777B"/>
                </a:solidFill>
              </a:rPr>
              <a:t>Hypothetical information for illustrative purposes only.</a:t>
            </a:r>
          </a:p>
        </p:txBody>
      </p:sp>
      <p:cxnSp>
        <p:nvCxnSpPr>
          <p:cNvPr id="22" name="Straight Arrow Connector 21"/>
          <p:cNvCxnSpPr/>
          <p:nvPr/>
        </p:nvCxnSpPr>
        <p:spPr>
          <a:xfrm flipV="1">
            <a:off x="7778824" y="3033029"/>
            <a:ext cx="912616" cy="1"/>
          </a:xfrm>
          <a:prstGeom prst="straightConnector1">
            <a:avLst/>
          </a:prstGeom>
          <a:ln w="76200">
            <a:solidFill>
              <a:srgbClr val="00A4E4"/>
            </a:solidFill>
            <a:headEnd type="arrow"/>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3150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75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2500"/>
                            </p:stCondLst>
                            <p:childTnLst>
                              <p:par>
                                <p:cTn id="18" presetID="22" presetClass="entr" presetSubtype="2"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10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22"/>
                                        </p:tgtEl>
                                      </p:cBhvr>
                                    </p:animEffect>
                                    <p:set>
                                      <p:cBhvr>
                                        <p:cTn id="2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10-10-10 Sales Idea</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9463" y="6165850"/>
            <a:ext cx="4503737" cy="334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5002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367" y="381000"/>
            <a:ext cx="10727267" cy="609600"/>
          </a:xfrm>
        </p:spPr>
        <p:txBody>
          <a:bodyPr anchor="ctr" anchorCtr="0"/>
          <a:lstStyle/>
          <a:p>
            <a:r>
              <a:rPr lang="en-US" b="1" dirty="0" smtClean="0">
                <a:solidFill>
                  <a:srgbClr val="00A4E4"/>
                </a:solidFill>
              </a:rPr>
              <a:t>Scenario</a:t>
            </a:r>
            <a:endParaRPr lang="en-US" dirty="0">
              <a:solidFill>
                <a:srgbClr val="00A4E4"/>
              </a:solidFill>
            </a:endParaRPr>
          </a:p>
        </p:txBody>
      </p:sp>
      <p:sp>
        <p:nvSpPr>
          <p:cNvPr id="3" name="Content Placeholder 2"/>
          <p:cNvSpPr>
            <a:spLocks noGrp="1"/>
          </p:cNvSpPr>
          <p:nvPr>
            <p:ph idx="1"/>
          </p:nvPr>
        </p:nvSpPr>
        <p:spPr>
          <a:xfrm>
            <a:off x="732366" y="1699260"/>
            <a:ext cx="10748433" cy="3238500"/>
          </a:xfrm>
        </p:spPr>
        <p:txBody>
          <a:bodyPr/>
          <a:lstStyle/>
          <a:p>
            <a:pPr marL="352425" lvl="2" indent="-346075">
              <a:spcBef>
                <a:spcPts val="900"/>
              </a:spcBef>
              <a:spcAft>
                <a:spcPts val="600"/>
              </a:spcAft>
              <a:buFont typeface="Wingdings" panose="05000000000000000000" pitchFamily="2" charset="2"/>
              <a:buChar char="§"/>
            </a:pPr>
            <a:r>
              <a:rPr lang="en-US" sz="2000" dirty="0" smtClean="0">
                <a:solidFill>
                  <a:srgbClr val="404040"/>
                </a:solidFill>
              </a:rPr>
              <a:t>George, 50 years old</a:t>
            </a:r>
            <a:endParaRPr lang="en-US" sz="1800" baseline="30000" dirty="0">
              <a:solidFill>
                <a:srgbClr val="404040"/>
              </a:solidFill>
            </a:endParaRPr>
          </a:p>
          <a:p>
            <a:pPr marL="352425" lvl="2" indent="-346075">
              <a:spcBef>
                <a:spcPts val="900"/>
              </a:spcBef>
              <a:spcAft>
                <a:spcPts val="600"/>
              </a:spcAft>
              <a:buFont typeface="Wingdings" panose="05000000000000000000" pitchFamily="2" charset="2"/>
              <a:buChar char="§"/>
            </a:pPr>
            <a:r>
              <a:rPr lang="en-US" sz="1800" dirty="0" smtClean="0">
                <a:solidFill>
                  <a:srgbClr val="404040"/>
                </a:solidFill>
              </a:rPr>
              <a:t>Looking for $1 million of coverage for his family</a:t>
            </a:r>
          </a:p>
          <a:p>
            <a:pPr marL="352425" lvl="2" indent="-346075">
              <a:spcBef>
                <a:spcPts val="900"/>
              </a:spcBef>
              <a:spcAft>
                <a:spcPts val="600"/>
              </a:spcAft>
              <a:buFont typeface="Wingdings" panose="05000000000000000000" pitchFamily="2" charset="2"/>
              <a:buChar char="§"/>
            </a:pPr>
            <a:r>
              <a:rPr lang="en-US" sz="1800" dirty="0" smtClean="0">
                <a:solidFill>
                  <a:srgbClr val="404040"/>
                </a:solidFill>
              </a:rPr>
              <a:t>Wants to provide life insurance for his spouse well into retirement, but sees that need dropping as he approaches the latter retirement years</a:t>
            </a:r>
          </a:p>
          <a:p>
            <a:pPr marL="352425" lvl="2" indent="-346075">
              <a:spcBef>
                <a:spcPts val="900"/>
              </a:spcBef>
              <a:spcAft>
                <a:spcPts val="600"/>
              </a:spcAft>
              <a:buFont typeface="Wingdings" panose="05000000000000000000" pitchFamily="2" charset="2"/>
              <a:buChar char="§"/>
            </a:pPr>
            <a:r>
              <a:rPr lang="en-US" sz="1800" dirty="0" smtClean="0">
                <a:solidFill>
                  <a:srgbClr val="404040"/>
                </a:solidFill>
              </a:rPr>
              <a:t>He is also concerned about the impact of a chronic illness hon his retirement.</a:t>
            </a:r>
            <a:endParaRPr lang="en-US" sz="2000" dirty="0" smtClean="0">
              <a:solidFill>
                <a:srgbClr val="404040"/>
              </a:solidFill>
            </a:endParaRPr>
          </a:p>
        </p:txBody>
      </p:sp>
      <p:sp>
        <p:nvSpPr>
          <p:cNvPr id="4" name="TextBox 5"/>
          <p:cNvSpPr txBox="1">
            <a:spLocks noChangeArrowheads="1"/>
          </p:cNvSpPr>
          <p:nvPr/>
        </p:nvSpPr>
        <p:spPr bwMode="auto">
          <a:xfrm>
            <a:off x="160020" y="5352425"/>
            <a:ext cx="1188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ts val="1200"/>
              </a:spcBef>
              <a:buClr>
                <a:srgbClr val="00A4E4"/>
              </a:buClr>
              <a:buFont typeface="Wingdings" pitchFamily="2" charset="2"/>
              <a:buChar char="§"/>
              <a:defRPr sz="1400">
                <a:solidFill>
                  <a:srgbClr val="000000"/>
                </a:solidFill>
                <a:latin typeface="Arial" pitchFamily="34" charset="0"/>
                <a:ea typeface="ＭＳ Ｐゴシック" pitchFamily="34" charset="-128"/>
                <a:cs typeface="Arial" pitchFamily="34" charset="0"/>
              </a:defRPr>
            </a:lvl1pPr>
            <a:lvl2pPr marL="742950" indent="-285750" eaLnBrk="0" hangingPunct="0">
              <a:spcBef>
                <a:spcPts val="300"/>
              </a:spcBef>
              <a:buClr>
                <a:srgbClr val="00A4E4"/>
              </a:buClr>
              <a:buFont typeface="Arial" pitchFamily="34" charset="0"/>
              <a:buChar char="–"/>
              <a:defRPr sz="1200">
                <a:solidFill>
                  <a:srgbClr val="000000"/>
                </a:solidFill>
                <a:latin typeface="Arial" pitchFamily="34" charset="0"/>
                <a:ea typeface="ＭＳ Ｐゴシック" pitchFamily="34" charset="-128"/>
                <a:cs typeface="Arial" pitchFamily="34" charset="0"/>
              </a:defRPr>
            </a:lvl2pPr>
            <a:lvl3pPr marL="11430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3pPr>
            <a:lvl4pPr marL="16002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4pPr>
            <a:lvl5pPr marL="20574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5pPr>
            <a:lvl6pPr marL="25146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6pPr>
            <a:lvl7pPr marL="29718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7pPr>
            <a:lvl8pPr marL="34290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8pPr>
            <a:lvl9pPr marL="38862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9pPr>
          </a:lstStyle>
          <a:p>
            <a:pPr eaLnBrk="1" fontAlgn="base" hangingPunct="1">
              <a:spcBef>
                <a:spcPct val="0"/>
              </a:spcBef>
              <a:spcAft>
                <a:spcPct val="0"/>
              </a:spcAft>
              <a:buClrTx/>
              <a:buFontTx/>
              <a:buNone/>
            </a:pPr>
            <a:r>
              <a:rPr lang="en-US" altLang="en-US" sz="900" dirty="0">
                <a:solidFill>
                  <a:schemeClr val="tx1">
                    <a:lumMod val="50000"/>
                    <a:lumOff val="50000"/>
                  </a:schemeClr>
                </a:solidFill>
              </a:rPr>
              <a:t>This hypothetical example is for illustrative purposes only. Not an actual case and intended solely to depict how the features might work. It does not reflect the value of any specific policy. Restrictions and limitations apply. </a:t>
            </a:r>
          </a:p>
          <a:p>
            <a:pPr eaLnBrk="1" fontAlgn="base" hangingPunct="1">
              <a:spcBef>
                <a:spcPct val="0"/>
              </a:spcBef>
              <a:spcAft>
                <a:spcPct val="0"/>
              </a:spcAft>
              <a:buClrTx/>
              <a:buFontTx/>
              <a:buNone/>
            </a:pPr>
            <a:endParaRPr lang="en-US" altLang="en-US" sz="900" dirty="0">
              <a:solidFill>
                <a:schemeClr val="tx1">
                  <a:lumMod val="50000"/>
                  <a:lumOff val="50000"/>
                </a:schemeClr>
              </a:solidFill>
            </a:endParaRPr>
          </a:p>
          <a:p>
            <a:pPr eaLnBrk="1" fontAlgn="base" hangingPunct="1">
              <a:spcBef>
                <a:spcPct val="0"/>
              </a:spcBef>
              <a:spcAft>
                <a:spcPct val="0"/>
              </a:spcAft>
              <a:buClrTx/>
              <a:buFontTx/>
              <a:buNone/>
            </a:pPr>
            <a:r>
              <a:rPr lang="en-US" altLang="en-US" sz="900" dirty="0">
                <a:solidFill>
                  <a:schemeClr val="tx1">
                    <a:lumMod val="50000"/>
                    <a:lumOff val="50000"/>
                  </a:schemeClr>
                </a:solidFill>
              </a:rPr>
              <a:t>For the purpose of easing the explanation, all numbers have been rounded. The </a:t>
            </a:r>
            <a:r>
              <a:rPr lang="en-US" altLang="en-US" sz="900" dirty="0" err="1">
                <a:solidFill>
                  <a:schemeClr val="tx1">
                    <a:lumMod val="50000"/>
                    <a:lumOff val="50000"/>
                  </a:schemeClr>
                </a:solidFill>
              </a:rPr>
              <a:t>QoL</a:t>
            </a:r>
            <a:r>
              <a:rPr lang="en-US" altLang="en-US" sz="900" dirty="0">
                <a:solidFill>
                  <a:schemeClr val="tx1">
                    <a:lumMod val="50000"/>
                    <a:lumOff val="50000"/>
                  </a:schemeClr>
                </a:solidFill>
              </a:rPr>
              <a:t> Guarantee Plus II product solution is based on an illustration dated </a:t>
            </a:r>
            <a:r>
              <a:rPr lang="en-US" altLang="en-US" sz="900" dirty="0" smtClean="0">
                <a:solidFill>
                  <a:schemeClr val="tx1">
                    <a:lumMod val="50000"/>
                    <a:lumOff val="50000"/>
                  </a:schemeClr>
                </a:solidFill>
              </a:rPr>
              <a:t>04/16/18 </a:t>
            </a:r>
            <a:r>
              <a:rPr lang="en-US" altLang="en-US" sz="900" dirty="0">
                <a:solidFill>
                  <a:schemeClr val="tx1">
                    <a:lumMod val="50000"/>
                    <a:lumOff val="50000"/>
                  </a:schemeClr>
                </a:solidFill>
              </a:rPr>
              <a:t>for a 50 year old male, preferred non-tobacco with premiums paid for 10 years and a death benefit guaranteed to age 100. The policy included the approximately $25,000 of Lifestyle Income Solution rider, beginning at age 70 and a 100% Accelerated Access Solution rider with a 2% monthly benefit.</a:t>
            </a:r>
          </a:p>
        </p:txBody>
      </p:sp>
    </p:spTree>
    <p:extLst>
      <p:ext uri="{BB962C8B-B14F-4D97-AF65-F5344CB8AC3E}">
        <p14:creationId xmlns:p14="http://schemas.microsoft.com/office/powerpoint/2010/main" val="1819249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367" y="381000"/>
            <a:ext cx="10727267" cy="609600"/>
          </a:xfrm>
        </p:spPr>
        <p:txBody>
          <a:bodyPr anchor="ctr" anchorCtr="0"/>
          <a:lstStyle/>
          <a:p>
            <a:r>
              <a:rPr lang="en-US" b="1" dirty="0" smtClean="0">
                <a:solidFill>
                  <a:srgbClr val="00A4E4"/>
                </a:solidFill>
              </a:rPr>
              <a:t>10-10-10</a:t>
            </a:r>
            <a:endParaRPr lang="en-US" dirty="0">
              <a:solidFill>
                <a:srgbClr val="00A4E4"/>
              </a:solidFill>
            </a:endParaRPr>
          </a:p>
        </p:txBody>
      </p:sp>
      <p:sp>
        <p:nvSpPr>
          <p:cNvPr id="3" name="Content Placeholder 2"/>
          <p:cNvSpPr>
            <a:spLocks noGrp="1"/>
          </p:cNvSpPr>
          <p:nvPr>
            <p:ph idx="1"/>
          </p:nvPr>
        </p:nvSpPr>
        <p:spPr>
          <a:xfrm>
            <a:off x="732367" y="1699260"/>
            <a:ext cx="5611284" cy="3238500"/>
          </a:xfrm>
        </p:spPr>
        <p:txBody>
          <a:bodyPr/>
          <a:lstStyle/>
          <a:p>
            <a:pPr marL="352425" lvl="2" indent="-346075">
              <a:spcBef>
                <a:spcPts val="900"/>
              </a:spcBef>
              <a:spcAft>
                <a:spcPts val="600"/>
              </a:spcAft>
              <a:buFont typeface="Wingdings" panose="05000000000000000000" pitchFamily="2" charset="2"/>
              <a:buChar char="§"/>
            </a:pPr>
            <a:r>
              <a:rPr lang="en-US" sz="2000" dirty="0" smtClean="0">
                <a:solidFill>
                  <a:srgbClr val="404040"/>
                </a:solidFill>
              </a:rPr>
              <a:t>He pays $26k per year for 10 years</a:t>
            </a:r>
          </a:p>
          <a:p>
            <a:pPr marL="352425" lvl="2" indent="-346075">
              <a:spcBef>
                <a:spcPts val="900"/>
              </a:spcBef>
              <a:spcAft>
                <a:spcPts val="600"/>
              </a:spcAft>
              <a:buFont typeface="Wingdings" panose="05000000000000000000" pitchFamily="2" charset="2"/>
              <a:buChar char="§"/>
            </a:pPr>
            <a:r>
              <a:rPr lang="en-US" sz="2000" dirty="0" smtClean="0">
                <a:solidFill>
                  <a:srgbClr val="404040"/>
                </a:solidFill>
              </a:rPr>
              <a:t>Then, he pays nothing for 10 years</a:t>
            </a:r>
          </a:p>
          <a:p>
            <a:pPr marL="352425" lvl="2" indent="-346075">
              <a:spcBef>
                <a:spcPts val="900"/>
              </a:spcBef>
              <a:spcAft>
                <a:spcPts val="600"/>
              </a:spcAft>
              <a:buFont typeface="Wingdings" panose="05000000000000000000" pitchFamily="2" charset="2"/>
              <a:buChar char="§"/>
            </a:pPr>
            <a:r>
              <a:rPr lang="en-US" sz="2000" dirty="0" smtClean="0">
                <a:solidFill>
                  <a:srgbClr val="404040"/>
                </a:solidFill>
              </a:rPr>
              <a:t>Next, he takes $26k per year out of the policy </a:t>
            </a:r>
            <a:r>
              <a:rPr lang="en-US" sz="2000" dirty="0" smtClean="0">
                <a:solidFill>
                  <a:schemeClr val="bg1"/>
                </a:solidFill>
              </a:rPr>
              <a:t>(tax free!) </a:t>
            </a:r>
            <a:r>
              <a:rPr lang="en-US" sz="2000" dirty="0" smtClean="0">
                <a:solidFill>
                  <a:srgbClr val="404040"/>
                </a:solidFill>
              </a:rPr>
              <a:t>using the Lifestyle Income Solution Rider</a:t>
            </a:r>
          </a:p>
          <a:p>
            <a:pPr marL="352425" lvl="2" indent="-346075">
              <a:spcBef>
                <a:spcPts val="900"/>
              </a:spcBef>
              <a:spcAft>
                <a:spcPts val="600"/>
              </a:spcAft>
              <a:buFont typeface="Wingdings" panose="05000000000000000000" pitchFamily="2" charset="2"/>
              <a:buChar char="§"/>
            </a:pPr>
            <a:r>
              <a:rPr lang="en-US" sz="2000" dirty="0" smtClean="0">
                <a:solidFill>
                  <a:srgbClr val="404040"/>
                </a:solidFill>
              </a:rPr>
              <a:t>The withdrawal reduces the life insurance coverage to $380,000</a:t>
            </a:r>
            <a:endParaRPr lang="en-US" sz="2000" dirty="0" smtClean="0">
              <a:solidFill>
                <a:srgbClr val="404040"/>
              </a:solidFill>
            </a:endParaRPr>
          </a:p>
        </p:txBody>
      </p:sp>
      <p:sp>
        <p:nvSpPr>
          <p:cNvPr id="4" name="TextBox 5"/>
          <p:cNvSpPr txBox="1">
            <a:spLocks noChangeArrowheads="1"/>
          </p:cNvSpPr>
          <p:nvPr/>
        </p:nvSpPr>
        <p:spPr bwMode="auto">
          <a:xfrm>
            <a:off x="160020" y="5352425"/>
            <a:ext cx="1188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ts val="1200"/>
              </a:spcBef>
              <a:buClr>
                <a:srgbClr val="00A4E4"/>
              </a:buClr>
              <a:buFont typeface="Wingdings" pitchFamily="2" charset="2"/>
              <a:buChar char="§"/>
              <a:defRPr sz="1400">
                <a:solidFill>
                  <a:srgbClr val="000000"/>
                </a:solidFill>
                <a:latin typeface="Arial" pitchFamily="34" charset="0"/>
                <a:ea typeface="ＭＳ Ｐゴシック" pitchFamily="34" charset="-128"/>
                <a:cs typeface="Arial" pitchFamily="34" charset="0"/>
              </a:defRPr>
            </a:lvl1pPr>
            <a:lvl2pPr marL="742950" indent="-285750" eaLnBrk="0" hangingPunct="0">
              <a:spcBef>
                <a:spcPts val="300"/>
              </a:spcBef>
              <a:buClr>
                <a:srgbClr val="00A4E4"/>
              </a:buClr>
              <a:buFont typeface="Arial" pitchFamily="34" charset="0"/>
              <a:buChar char="–"/>
              <a:defRPr sz="1200">
                <a:solidFill>
                  <a:srgbClr val="000000"/>
                </a:solidFill>
                <a:latin typeface="Arial" pitchFamily="34" charset="0"/>
                <a:ea typeface="ＭＳ Ｐゴシック" pitchFamily="34" charset="-128"/>
                <a:cs typeface="Arial" pitchFamily="34" charset="0"/>
              </a:defRPr>
            </a:lvl2pPr>
            <a:lvl3pPr marL="11430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3pPr>
            <a:lvl4pPr marL="16002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4pPr>
            <a:lvl5pPr marL="20574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5pPr>
            <a:lvl6pPr marL="25146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6pPr>
            <a:lvl7pPr marL="29718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7pPr>
            <a:lvl8pPr marL="34290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8pPr>
            <a:lvl9pPr marL="38862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9pPr>
          </a:lstStyle>
          <a:p>
            <a:pPr eaLnBrk="1" fontAlgn="base" hangingPunct="1">
              <a:spcBef>
                <a:spcPct val="0"/>
              </a:spcBef>
              <a:spcAft>
                <a:spcPct val="0"/>
              </a:spcAft>
              <a:buClrTx/>
              <a:buFontTx/>
              <a:buNone/>
            </a:pPr>
            <a:r>
              <a:rPr lang="en-US" altLang="en-US" sz="900" dirty="0">
                <a:solidFill>
                  <a:schemeClr val="tx1">
                    <a:lumMod val="50000"/>
                    <a:lumOff val="50000"/>
                  </a:schemeClr>
                </a:solidFill>
              </a:rPr>
              <a:t>This hypothetical example is for illustrative purposes only. Not an actual case and intended solely to depict how the features might work. It does not reflect the value of any specific policy. Restrictions and limitations apply. </a:t>
            </a:r>
          </a:p>
          <a:p>
            <a:pPr eaLnBrk="1" fontAlgn="base" hangingPunct="1">
              <a:spcBef>
                <a:spcPct val="0"/>
              </a:spcBef>
              <a:spcAft>
                <a:spcPct val="0"/>
              </a:spcAft>
              <a:buClrTx/>
              <a:buFontTx/>
              <a:buNone/>
            </a:pPr>
            <a:endParaRPr lang="en-US" altLang="en-US" sz="900" dirty="0">
              <a:solidFill>
                <a:schemeClr val="tx1">
                  <a:lumMod val="50000"/>
                  <a:lumOff val="50000"/>
                </a:schemeClr>
              </a:solidFill>
            </a:endParaRPr>
          </a:p>
          <a:p>
            <a:pPr eaLnBrk="1" fontAlgn="base" hangingPunct="1">
              <a:spcBef>
                <a:spcPct val="0"/>
              </a:spcBef>
              <a:spcAft>
                <a:spcPct val="0"/>
              </a:spcAft>
              <a:buClrTx/>
              <a:buFontTx/>
              <a:buNone/>
            </a:pPr>
            <a:r>
              <a:rPr lang="en-US" altLang="en-US" sz="900" dirty="0">
                <a:solidFill>
                  <a:schemeClr val="tx1">
                    <a:lumMod val="50000"/>
                    <a:lumOff val="50000"/>
                  </a:schemeClr>
                </a:solidFill>
              </a:rPr>
              <a:t>For the purpose of easing the explanation, all numbers have been rounded. The </a:t>
            </a:r>
            <a:r>
              <a:rPr lang="en-US" altLang="en-US" sz="900" dirty="0" err="1">
                <a:solidFill>
                  <a:schemeClr val="tx1">
                    <a:lumMod val="50000"/>
                    <a:lumOff val="50000"/>
                  </a:schemeClr>
                </a:solidFill>
              </a:rPr>
              <a:t>QoL</a:t>
            </a:r>
            <a:r>
              <a:rPr lang="en-US" altLang="en-US" sz="900" dirty="0">
                <a:solidFill>
                  <a:schemeClr val="tx1">
                    <a:lumMod val="50000"/>
                    <a:lumOff val="50000"/>
                  </a:schemeClr>
                </a:solidFill>
              </a:rPr>
              <a:t> Guarantee Plus II product solution is based on an illustration dated </a:t>
            </a:r>
            <a:r>
              <a:rPr lang="en-US" altLang="en-US" sz="900" dirty="0" smtClean="0">
                <a:solidFill>
                  <a:schemeClr val="tx1">
                    <a:lumMod val="50000"/>
                    <a:lumOff val="50000"/>
                  </a:schemeClr>
                </a:solidFill>
              </a:rPr>
              <a:t>04/16/18 </a:t>
            </a:r>
            <a:r>
              <a:rPr lang="en-US" altLang="en-US" sz="900" dirty="0">
                <a:solidFill>
                  <a:schemeClr val="tx1">
                    <a:lumMod val="50000"/>
                    <a:lumOff val="50000"/>
                  </a:schemeClr>
                </a:solidFill>
              </a:rPr>
              <a:t>for a 50 year old male, preferred non-tobacco with premiums paid for 10 years and a death benefit guaranteed to age 100. The policy included the approximately $25,000 of Lifestyle Income Solution rider, beginning at age 70 and a 100% Accelerated Access Solution rider with a 2% monthly benefit.</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2420" y="1051560"/>
            <a:ext cx="2628900" cy="3826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3008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367" y="381000"/>
            <a:ext cx="10727267" cy="609600"/>
          </a:xfrm>
        </p:spPr>
        <p:txBody>
          <a:bodyPr anchor="ctr" anchorCtr="0"/>
          <a:lstStyle/>
          <a:p>
            <a:r>
              <a:rPr lang="en-US" b="1" dirty="0" smtClean="0">
                <a:solidFill>
                  <a:srgbClr val="00A4E4"/>
                </a:solidFill>
              </a:rPr>
              <a:t>10-10-10</a:t>
            </a:r>
            <a:endParaRPr lang="en-US" dirty="0">
              <a:solidFill>
                <a:srgbClr val="00A4E4"/>
              </a:solidFill>
            </a:endParaRPr>
          </a:p>
        </p:txBody>
      </p:sp>
      <p:sp>
        <p:nvSpPr>
          <p:cNvPr id="4" name="TextBox 5"/>
          <p:cNvSpPr txBox="1">
            <a:spLocks noChangeArrowheads="1"/>
          </p:cNvSpPr>
          <p:nvPr/>
        </p:nvSpPr>
        <p:spPr bwMode="auto">
          <a:xfrm>
            <a:off x="160020" y="5352425"/>
            <a:ext cx="1188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ts val="1200"/>
              </a:spcBef>
              <a:buClr>
                <a:srgbClr val="00A4E4"/>
              </a:buClr>
              <a:buFont typeface="Wingdings" pitchFamily="2" charset="2"/>
              <a:buChar char="§"/>
              <a:defRPr sz="1400">
                <a:solidFill>
                  <a:srgbClr val="000000"/>
                </a:solidFill>
                <a:latin typeface="Arial" pitchFamily="34" charset="0"/>
                <a:ea typeface="ＭＳ Ｐゴシック" pitchFamily="34" charset="-128"/>
                <a:cs typeface="Arial" pitchFamily="34" charset="0"/>
              </a:defRPr>
            </a:lvl1pPr>
            <a:lvl2pPr marL="742950" indent="-285750" eaLnBrk="0" hangingPunct="0">
              <a:spcBef>
                <a:spcPts val="300"/>
              </a:spcBef>
              <a:buClr>
                <a:srgbClr val="00A4E4"/>
              </a:buClr>
              <a:buFont typeface="Arial" pitchFamily="34" charset="0"/>
              <a:buChar char="–"/>
              <a:defRPr sz="1200">
                <a:solidFill>
                  <a:srgbClr val="000000"/>
                </a:solidFill>
                <a:latin typeface="Arial" pitchFamily="34" charset="0"/>
                <a:ea typeface="ＭＳ Ｐゴシック" pitchFamily="34" charset="-128"/>
                <a:cs typeface="Arial" pitchFamily="34" charset="0"/>
              </a:defRPr>
            </a:lvl2pPr>
            <a:lvl3pPr marL="11430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3pPr>
            <a:lvl4pPr marL="16002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4pPr>
            <a:lvl5pPr marL="20574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5pPr>
            <a:lvl6pPr marL="25146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6pPr>
            <a:lvl7pPr marL="29718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7pPr>
            <a:lvl8pPr marL="34290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8pPr>
            <a:lvl9pPr marL="38862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9pPr>
          </a:lstStyle>
          <a:p>
            <a:pPr eaLnBrk="1" fontAlgn="base" hangingPunct="1">
              <a:spcBef>
                <a:spcPct val="0"/>
              </a:spcBef>
              <a:spcAft>
                <a:spcPct val="0"/>
              </a:spcAft>
              <a:buClrTx/>
              <a:buFontTx/>
              <a:buNone/>
            </a:pPr>
            <a:r>
              <a:rPr lang="en-US" altLang="en-US" sz="900" dirty="0">
                <a:solidFill>
                  <a:schemeClr val="tx1">
                    <a:lumMod val="50000"/>
                    <a:lumOff val="50000"/>
                  </a:schemeClr>
                </a:solidFill>
              </a:rPr>
              <a:t>This hypothetical example is for illustrative purposes only. Not an actual case and intended solely to depict how the features might work. It does not reflect the value of any specific policy. Restrictions and limitations apply. </a:t>
            </a:r>
          </a:p>
          <a:p>
            <a:pPr eaLnBrk="1" fontAlgn="base" hangingPunct="1">
              <a:spcBef>
                <a:spcPct val="0"/>
              </a:spcBef>
              <a:spcAft>
                <a:spcPct val="0"/>
              </a:spcAft>
              <a:buClrTx/>
              <a:buFontTx/>
              <a:buNone/>
            </a:pPr>
            <a:endParaRPr lang="en-US" altLang="en-US" sz="900" dirty="0">
              <a:solidFill>
                <a:schemeClr val="tx1">
                  <a:lumMod val="50000"/>
                  <a:lumOff val="50000"/>
                </a:schemeClr>
              </a:solidFill>
            </a:endParaRPr>
          </a:p>
          <a:p>
            <a:pPr eaLnBrk="1" fontAlgn="base" hangingPunct="1">
              <a:spcBef>
                <a:spcPct val="0"/>
              </a:spcBef>
              <a:spcAft>
                <a:spcPct val="0"/>
              </a:spcAft>
              <a:buClrTx/>
              <a:buFontTx/>
              <a:buNone/>
            </a:pPr>
            <a:r>
              <a:rPr lang="en-US" altLang="en-US" sz="900" dirty="0">
                <a:solidFill>
                  <a:schemeClr val="tx1">
                    <a:lumMod val="50000"/>
                    <a:lumOff val="50000"/>
                  </a:schemeClr>
                </a:solidFill>
              </a:rPr>
              <a:t>For the purpose of easing the explanation, all numbers have been rounded. The </a:t>
            </a:r>
            <a:r>
              <a:rPr lang="en-US" altLang="en-US" sz="900" dirty="0" err="1">
                <a:solidFill>
                  <a:schemeClr val="tx1">
                    <a:lumMod val="50000"/>
                    <a:lumOff val="50000"/>
                  </a:schemeClr>
                </a:solidFill>
              </a:rPr>
              <a:t>QoL</a:t>
            </a:r>
            <a:r>
              <a:rPr lang="en-US" altLang="en-US" sz="900" dirty="0">
                <a:solidFill>
                  <a:schemeClr val="tx1">
                    <a:lumMod val="50000"/>
                    <a:lumOff val="50000"/>
                  </a:schemeClr>
                </a:solidFill>
              </a:rPr>
              <a:t> Guarantee Plus II product solution is based on an illustration dated </a:t>
            </a:r>
            <a:r>
              <a:rPr lang="en-US" altLang="en-US" sz="900" dirty="0" smtClean="0">
                <a:solidFill>
                  <a:schemeClr val="tx1">
                    <a:lumMod val="50000"/>
                    <a:lumOff val="50000"/>
                  </a:schemeClr>
                </a:solidFill>
              </a:rPr>
              <a:t>04/16/18 </a:t>
            </a:r>
            <a:r>
              <a:rPr lang="en-US" altLang="en-US" sz="900" dirty="0">
                <a:solidFill>
                  <a:schemeClr val="tx1">
                    <a:lumMod val="50000"/>
                    <a:lumOff val="50000"/>
                  </a:schemeClr>
                </a:solidFill>
              </a:rPr>
              <a:t>for a 50 year old male, preferred non-tobacco with premiums paid for 10 years and a death benefit guaranteed to age 100. The policy included the approximately $25,000 of Lifestyle Income Solution rider, beginning at age 70 and a 100% Accelerated Access Solution rider with a 2% monthly benefit.</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157" y="1375410"/>
            <a:ext cx="11494926" cy="3516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60819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367" y="381000"/>
            <a:ext cx="10727267" cy="609600"/>
          </a:xfrm>
        </p:spPr>
        <p:txBody>
          <a:bodyPr anchor="ctr" anchorCtr="0"/>
          <a:lstStyle/>
          <a:p>
            <a:r>
              <a:rPr lang="en-US" b="1" dirty="0" smtClean="0">
                <a:solidFill>
                  <a:srgbClr val="00A4E4"/>
                </a:solidFill>
              </a:rPr>
              <a:t>10-10-10</a:t>
            </a:r>
            <a:endParaRPr lang="en-US" dirty="0">
              <a:solidFill>
                <a:srgbClr val="00A4E4"/>
              </a:solidFill>
            </a:endParaRPr>
          </a:p>
        </p:txBody>
      </p:sp>
      <p:sp>
        <p:nvSpPr>
          <p:cNvPr id="4" name="TextBox 5"/>
          <p:cNvSpPr txBox="1">
            <a:spLocks noChangeArrowheads="1"/>
          </p:cNvSpPr>
          <p:nvPr/>
        </p:nvSpPr>
        <p:spPr bwMode="auto">
          <a:xfrm>
            <a:off x="160020" y="5352425"/>
            <a:ext cx="1188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ts val="1200"/>
              </a:spcBef>
              <a:buClr>
                <a:srgbClr val="00A4E4"/>
              </a:buClr>
              <a:buFont typeface="Wingdings" pitchFamily="2" charset="2"/>
              <a:buChar char="§"/>
              <a:defRPr sz="1400">
                <a:solidFill>
                  <a:srgbClr val="000000"/>
                </a:solidFill>
                <a:latin typeface="Arial" pitchFamily="34" charset="0"/>
                <a:ea typeface="ＭＳ Ｐゴシック" pitchFamily="34" charset="-128"/>
                <a:cs typeface="Arial" pitchFamily="34" charset="0"/>
              </a:defRPr>
            </a:lvl1pPr>
            <a:lvl2pPr marL="742950" indent="-285750" eaLnBrk="0" hangingPunct="0">
              <a:spcBef>
                <a:spcPts val="300"/>
              </a:spcBef>
              <a:buClr>
                <a:srgbClr val="00A4E4"/>
              </a:buClr>
              <a:buFont typeface="Arial" pitchFamily="34" charset="0"/>
              <a:buChar char="–"/>
              <a:defRPr sz="1200">
                <a:solidFill>
                  <a:srgbClr val="000000"/>
                </a:solidFill>
                <a:latin typeface="Arial" pitchFamily="34" charset="0"/>
                <a:ea typeface="ＭＳ Ｐゴシック" pitchFamily="34" charset="-128"/>
                <a:cs typeface="Arial" pitchFamily="34" charset="0"/>
              </a:defRPr>
            </a:lvl2pPr>
            <a:lvl3pPr marL="11430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3pPr>
            <a:lvl4pPr marL="16002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4pPr>
            <a:lvl5pPr marL="2057400" indent="-228600" eaLnBrk="0" hangingPunct="0">
              <a:spcBef>
                <a:spcPts val="300"/>
              </a:spcBef>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5pPr>
            <a:lvl6pPr marL="25146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6pPr>
            <a:lvl7pPr marL="29718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7pPr>
            <a:lvl8pPr marL="34290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8pPr>
            <a:lvl9pPr marL="3886200" indent="-228600" eaLnBrk="0" fontAlgn="base" hangingPunct="0">
              <a:spcBef>
                <a:spcPts val="300"/>
              </a:spcBef>
              <a:spcAft>
                <a:spcPct val="0"/>
              </a:spcAft>
              <a:buClr>
                <a:srgbClr val="00A4E4"/>
              </a:buClr>
              <a:buFont typeface="Arial" pitchFamily="34" charset="0"/>
              <a:buChar char="»"/>
              <a:defRPr sz="1000">
                <a:solidFill>
                  <a:srgbClr val="000000"/>
                </a:solidFill>
                <a:latin typeface="Arial" pitchFamily="34" charset="0"/>
                <a:ea typeface="ＭＳ Ｐゴシック" pitchFamily="34" charset="-128"/>
                <a:cs typeface="Arial" pitchFamily="34" charset="0"/>
              </a:defRPr>
            </a:lvl9pPr>
          </a:lstStyle>
          <a:p>
            <a:pPr eaLnBrk="1" fontAlgn="base" hangingPunct="1">
              <a:spcBef>
                <a:spcPct val="0"/>
              </a:spcBef>
              <a:spcAft>
                <a:spcPct val="0"/>
              </a:spcAft>
              <a:buClrTx/>
              <a:buFontTx/>
              <a:buNone/>
            </a:pPr>
            <a:r>
              <a:rPr lang="en-US" altLang="en-US" sz="900" dirty="0">
                <a:solidFill>
                  <a:schemeClr val="tx1">
                    <a:lumMod val="50000"/>
                    <a:lumOff val="50000"/>
                  </a:schemeClr>
                </a:solidFill>
              </a:rPr>
              <a:t>This hypothetical example is for illustrative purposes only. Not an actual case and intended solely to depict how the features might work. It does not reflect the value of any specific policy. Restrictions and limitations apply. </a:t>
            </a:r>
          </a:p>
          <a:p>
            <a:pPr eaLnBrk="1" fontAlgn="base" hangingPunct="1">
              <a:spcBef>
                <a:spcPct val="0"/>
              </a:spcBef>
              <a:spcAft>
                <a:spcPct val="0"/>
              </a:spcAft>
              <a:buClrTx/>
              <a:buFontTx/>
              <a:buNone/>
            </a:pPr>
            <a:endParaRPr lang="en-US" altLang="en-US" sz="900" dirty="0">
              <a:solidFill>
                <a:schemeClr val="tx1">
                  <a:lumMod val="50000"/>
                  <a:lumOff val="50000"/>
                </a:schemeClr>
              </a:solidFill>
            </a:endParaRPr>
          </a:p>
          <a:p>
            <a:pPr eaLnBrk="1" fontAlgn="base" hangingPunct="1">
              <a:spcBef>
                <a:spcPct val="0"/>
              </a:spcBef>
              <a:spcAft>
                <a:spcPct val="0"/>
              </a:spcAft>
              <a:buClrTx/>
              <a:buFontTx/>
              <a:buNone/>
            </a:pPr>
            <a:r>
              <a:rPr lang="en-US" altLang="en-US" sz="900" dirty="0">
                <a:solidFill>
                  <a:schemeClr val="tx1">
                    <a:lumMod val="50000"/>
                    <a:lumOff val="50000"/>
                  </a:schemeClr>
                </a:solidFill>
              </a:rPr>
              <a:t>For the purpose of easing the explanation, all numbers have been rounded. The </a:t>
            </a:r>
            <a:r>
              <a:rPr lang="en-US" altLang="en-US" sz="900" dirty="0" err="1">
                <a:solidFill>
                  <a:schemeClr val="tx1">
                    <a:lumMod val="50000"/>
                    <a:lumOff val="50000"/>
                  </a:schemeClr>
                </a:solidFill>
              </a:rPr>
              <a:t>QoL</a:t>
            </a:r>
            <a:r>
              <a:rPr lang="en-US" altLang="en-US" sz="900" dirty="0">
                <a:solidFill>
                  <a:schemeClr val="tx1">
                    <a:lumMod val="50000"/>
                    <a:lumOff val="50000"/>
                  </a:schemeClr>
                </a:solidFill>
              </a:rPr>
              <a:t> Guarantee Plus II product solution is based on an illustration dated </a:t>
            </a:r>
            <a:r>
              <a:rPr lang="en-US" altLang="en-US" sz="900" dirty="0" smtClean="0">
                <a:solidFill>
                  <a:schemeClr val="tx1">
                    <a:lumMod val="50000"/>
                    <a:lumOff val="50000"/>
                  </a:schemeClr>
                </a:solidFill>
              </a:rPr>
              <a:t>04/16/18 </a:t>
            </a:r>
            <a:r>
              <a:rPr lang="en-US" altLang="en-US" sz="900" dirty="0">
                <a:solidFill>
                  <a:schemeClr val="tx1">
                    <a:lumMod val="50000"/>
                    <a:lumOff val="50000"/>
                  </a:schemeClr>
                </a:solidFill>
              </a:rPr>
              <a:t>for a 50 year old male, preferred non-tobacco with premiums paid for 10 years and a death benefit guaranteed to age 100. The policy included the approximately $25,000 of Lifestyle Income Solution rider, beginning at age 70 and a 100% Accelerated Access Solution rider with a 2% monthly benefit.</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7" y="1569720"/>
            <a:ext cx="11985623" cy="3470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9587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21278" y="2108200"/>
            <a:ext cx="8775700" cy="1279525"/>
          </a:xfrm>
        </p:spPr>
        <p:txBody>
          <a:bodyPr/>
          <a:lstStyle/>
          <a:p>
            <a:r>
              <a:rPr lang="en-US" dirty="0" err="1" smtClean="0"/>
              <a:t>QoL</a:t>
            </a:r>
            <a:r>
              <a:rPr lang="en-US" dirty="0" smtClean="0"/>
              <a:t> Value+ Protector</a:t>
            </a:r>
            <a:endParaRPr lang="en-US" dirty="0"/>
          </a:p>
        </p:txBody>
      </p:sp>
      <p:sp>
        <p:nvSpPr>
          <p:cNvPr id="8" name="Rectangle 14"/>
          <p:cNvSpPr>
            <a:spLocks noChangeArrowheads="1"/>
          </p:cNvSpPr>
          <p:nvPr/>
        </p:nvSpPr>
        <p:spPr bwMode="auto">
          <a:xfrm>
            <a:off x="3149600" y="6611939"/>
            <a:ext cx="6096000" cy="30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60949" rIns="121900" bIns="60949">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defTabSz="607383" eaLnBrk="1" fontAlgn="base" hangingPunct="1">
              <a:spcBef>
                <a:spcPct val="0"/>
              </a:spcBef>
              <a:spcAft>
                <a:spcPct val="0"/>
              </a:spcAft>
              <a:defRPr/>
            </a:pPr>
            <a:r>
              <a:rPr lang="en-US" altLang="en-US" sz="1200" dirty="0">
                <a:solidFill>
                  <a:srgbClr val="000000"/>
                </a:solidFill>
              </a:rPr>
              <a:t>FOR FINANCIAL PROFESSIONAL USE ONLY-NOT FOR PUBLIC DISTRIBUTION</a:t>
            </a:r>
          </a:p>
        </p:txBody>
      </p:sp>
      <p:sp>
        <p:nvSpPr>
          <p:cNvPr id="6" name="Text Placeholder 23"/>
          <p:cNvSpPr txBox="1">
            <a:spLocks/>
          </p:cNvSpPr>
          <p:nvPr/>
        </p:nvSpPr>
        <p:spPr bwMode="gray">
          <a:xfrm>
            <a:off x="790798" y="3327400"/>
            <a:ext cx="87757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marR="0" indent="0" algn="l" defTabSz="454025" rtl="0" eaLnBrk="0" fontAlgn="base" latinLnBrk="0" hangingPunct="0">
              <a:lnSpc>
                <a:spcPct val="100000"/>
              </a:lnSpc>
              <a:spcBef>
                <a:spcPts val="1200"/>
              </a:spcBef>
              <a:spcAft>
                <a:spcPct val="0"/>
              </a:spcAft>
              <a:buClr>
                <a:srgbClr val="00A4E4"/>
              </a:buClr>
              <a:buSzTx/>
              <a:buFont typeface="Wingdings" pitchFamily="2" charset="2"/>
              <a:buNone/>
              <a:tabLst>
                <a:tab pos="7997825" algn="r"/>
              </a:tabLst>
              <a:defRPr sz="1800">
                <a:solidFill>
                  <a:srgbClr val="76777B"/>
                </a:solidFill>
                <a:latin typeface="+mn-lt"/>
                <a:ea typeface="ＭＳ Ｐゴシック" pitchFamily="34" charset="-128"/>
                <a:cs typeface="+mn-cs"/>
              </a:defRPr>
            </a:lvl1pPr>
            <a:lvl2pPr marL="358775" indent="-168275" algn="l" defTabSz="454025" rtl="0" eaLnBrk="0" fontAlgn="base" hangingPunct="0">
              <a:spcBef>
                <a:spcPts val="300"/>
              </a:spcBef>
              <a:spcAft>
                <a:spcPct val="0"/>
              </a:spcAft>
              <a:buClr>
                <a:srgbClr val="00A4E4"/>
              </a:buClr>
              <a:buFont typeface="Arial" pitchFamily="34" charset="0"/>
              <a:buChar char="–"/>
              <a:tabLst>
                <a:tab pos="7997825" algn="r"/>
              </a:tabLst>
              <a:defRPr sz="1200">
                <a:solidFill>
                  <a:schemeClr val="tx1">
                    <a:lumMod val="65000"/>
                    <a:lumOff val="35000"/>
                  </a:schemeClr>
                </a:solidFill>
                <a:latin typeface="+mn-lt"/>
                <a:ea typeface="ＭＳ Ｐゴシック" pitchFamily="34" charset="-128"/>
                <a:cs typeface="+mn-cs"/>
              </a:defRPr>
            </a:lvl2pPr>
            <a:lvl3pPr marL="498475" indent="-136525" algn="l" defTabSz="454025" rtl="0" eaLnBrk="0" fontAlgn="base" hangingPunct="0">
              <a:spcBef>
                <a:spcPts val="300"/>
              </a:spcBef>
              <a:spcAft>
                <a:spcPct val="0"/>
              </a:spcAft>
              <a:buClr>
                <a:srgbClr val="00A4E4"/>
              </a:buClr>
              <a:buFont typeface="Arial" pitchFamily="34" charset="0"/>
              <a:buChar char="•"/>
              <a:tabLst>
                <a:tab pos="7997825" algn="r"/>
              </a:tabLst>
              <a:defRPr sz="1000">
                <a:solidFill>
                  <a:schemeClr val="tx1">
                    <a:lumMod val="65000"/>
                    <a:lumOff val="35000"/>
                  </a:schemeClr>
                </a:solidFill>
                <a:latin typeface="+mn-lt"/>
                <a:ea typeface="ＭＳ Ｐゴシック" pitchFamily="34" charset="-128"/>
                <a:cs typeface="+mn-cs"/>
              </a:defRPr>
            </a:lvl3pPr>
            <a:lvl4pPr marL="644525" indent="-149225" algn="l" defTabSz="454025" rtl="0" eaLnBrk="0" fontAlgn="base" hangingPunct="0">
              <a:spcBef>
                <a:spcPts val="300"/>
              </a:spcBef>
              <a:spcAft>
                <a:spcPct val="0"/>
              </a:spcAft>
              <a:buClr>
                <a:srgbClr val="00A4E4"/>
              </a:buClr>
              <a:buFont typeface="Arial" pitchFamily="34" charset="0"/>
              <a:buChar char="–"/>
              <a:tabLst>
                <a:tab pos="7997825" algn="r"/>
              </a:tabLst>
              <a:defRPr sz="1000">
                <a:solidFill>
                  <a:schemeClr val="tx1">
                    <a:lumMod val="65000"/>
                    <a:lumOff val="35000"/>
                  </a:schemeClr>
                </a:solidFill>
                <a:latin typeface="+mn-lt"/>
                <a:ea typeface="ＭＳ Ｐゴシック" pitchFamily="34" charset="-128"/>
                <a:cs typeface="+mn-cs"/>
              </a:defRPr>
            </a:lvl4pPr>
            <a:lvl5pPr marL="788988" indent="-141288" algn="l" defTabSz="454025" rtl="0" eaLnBrk="0" fontAlgn="base" hangingPunct="0">
              <a:spcBef>
                <a:spcPts val="300"/>
              </a:spcBef>
              <a:spcAft>
                <a:spcPct val="0"/>
              </a:spcAft>
              <a:buClr>
                <a:srgbClr val="00A4E4"/>
              </a:buClr>
              <a:buFont typeface="Arial" pitchFamily="34" charset="0"/>
              <a:buChar char="»"/>
              <a:tabLst>
                <a:tab pos="7997825" algn="r"/>
              </a:tabLst>
              <a:defRPr sz="1000">
                <a:solidFill>
                  <a:schemeClr val="tx1">
                    <a:lumMod val="65000"/>
                    <a:lumOff val="35000"/>
                  </a:schemeClr>
                </a:solidFill>
                <a:latin typeface="+mn-lt"/>
                <a:ea typeface="ＭＳ Ｐゴシック" pitchFamily="34" charset="-128"/>
                <a:cs typeface="+mn-cs"/>
              </a:defRPr>
            </a:lvl5pPr>
            <a:lvl6pPr marL="1248341" indent="-144344" algn="l" defTabSz="456827" rtl="0" fontAlgn="base">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6pPr>
            <a:lvl7pPr marL="1705167" indent="-144344" algn="l" defTabSz="456827" rtl="0" fontAlgn="base">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7pPr>
            <a:lvl8pPr marL="2161992" indent="-144344" algn="l" defTabSz="456827" rtl="0" fontAlgn="base">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8pPr>
            <a:lvl9pPr marL="2618820" indent="-144344" algn="l" defTabSz="456827" rtl="0" fontAlgn="base">
              <a:spcBef>
                <a:spcPts val="300"/>
              </a:spcBef>
              <a:spcAft>
                <a:spcPct val="0"/>
              </a:spcAft>
              <a:buClr>
                <a:srgbClr val="00A4E4"/>
              </a:buClr>
              <a:buFont typeface="Arial" pitchFamily="34" charset="0"/>
              <a:buChar char="»"/>
              <a:tabLst>
                <a:tab pos="7999214" algn="r"/>
              </a:tabLst>
              <a:defRPr sz="1000">
                <a:solidFill>
                  <a:srgbClr val="000000"/>
                </a:solidFill>
                <a:latin typeface="+mn-lt"/>
                <a:ea typeface="+mn-ea"/>
                <a:cs typeface="+mn-cs"/>
              </a:defRPr>
            </a:lvl9pPr>
          </a:lstStyle>
          <a:p>
            <a:r>
              <a:rPr lang="en-US" sz="2100" kern="0" dirty="0"/>
              <a:t>Death Benefit Focused Index Universal Life</a:t>
            </a:r>
          </a:p>
        </p:txBody>
      </p:sp>
    </p:spTree>
    <p:extLst>
      <p:ext uri="{BB962C8B-B14F-4D97-AF65-F5344CB8AC3E}">
        <p14:creationId xmlns:p14="http://schemas.microsoft.com/office/powerpoint/2010/main" val="23997067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457200" y="280418"/>
            <a:ext cx="11277600" cy="485775"/>
          </a:xfrm>
        </p:spPr>
        <p:txBody>
          <a:bodyPr/>
          <a:lstStyle/>
          <a:p>
            <a:r>
              <a:rPr lang="en-US" dirty="0" smtClean="0">
                <a:solidFill>
                  <a:schemeClr val="bg1"/>
                </a:solidFill>
              </a:rPr>
              <a:t>Target Market</a:t>
            </a:r>
            <a:endParaRPr lang="en-US" dirty="0">
              <a:solidFill>
                <a:schemeClr val="bg1"/>
              </a:solidFill>
            </a:endParaRPr>
          </a:p>
        </p:txBody>
      </p:sp>
      <p:sp>
        <p:nvSpPr>
          <p:cNvPr id="5" name="Rectangle 10"/>
          <p:cNvSpPr txBox="1">
            <a:spLocks/>
          </p:cNvSpPr>
          <p:nvPr/>
        </p:nvSpPr>
        <p:spPr bwMode="auto">
          <a:xfrm>
            <a:off x="732369" y="1295400"/>
            <a:ext cx="10748433"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lvl1pPr marL="177800" indent="-177800" algn="l" defTabSz="457304" rtl="0" eaLnBrk="0" fontAlgn="base" hangingPunct="0">
              <a:spcBef>
                <a:spcPct val="0"/>
              </a:spcBef>
              <a:spcAft>
                <a:spcPct val="0"/>
              </a:spcAft>
              <a:buClr>
                <a:srgbClr val="00A4E4"/>
              </a:buClr>
              <a:buFont typeface="Wingdings" pitchFamily="2" charset="2"/>
              <a:buChar char="§"/>
              <a:tabLst>
                <a:tab pos="8005763" algn="r"/>
              </a:tabLst>
              <a:defRPr sz="2000" b="1">
                <a:solidFill>
                  <a:schemeClr val="accent1"/>
                </a:solidFill>
                <a:latin typeface="+mj-lt"/>
                <a:ea typeface="ＭＳ Ｐゴシック" pitchFamily="34" charset="-128"/>
                <a:cs typeface="+mj-cs"/>
              </a:defRPr>
            </a:lvl1pPr>
            <a:lvl2pPr marL="361950" indent="-171450" algn="l" defTabSz="457304" rtl="0" eaLnBrk="0" fontAlgn="base" hangingPunct="0">
              <a:spcBef>
                <a:spcPct val="0"/>
              </a:spcBef>
              <a:spcAft>
                <a:spcPct val="0"/>
              </a:spcAft>
              <a:buClr>
                <a:srgbClr val="00A4E4"/>
              </a:buClr>
              <a:buFont typeface="Arial" charset="0"/>
              <a:buChar char="–"/>
              <a:tabLst>
                <a:tab pos="8005763" algn="r"/>
              </a:tabLst>
              <a:defRPr sz="2000" b="1">
                <a:solidFill>
                  <a:schemeClr val="accent1"/>
                </a:solidFill>
                <a:latin typeface="Arial Narrow" pitchFamily="34" charset="0"/>
                <a:ea typeface="ＭＳ Ｐゴシック" pitchFamily="34" charset="-128"/>
                <a:cs typeface="Arial" charset="0"/>
              </a:defRPr>
            </a:lvl2pPr>
            <a:lvl3pPr marL="501650" indent="-139700" algn="l" defTabSz="457304" rtl="0" eaLnBrk="0" fontAlgn="base" hangingPunct="0">
              <a:spcBef>
                <a:spcPct val="0"/>
              </a:spcBef>
              <a:spcAft>
                <a:spcPct val="0"/>
              </a:spcAft>
              <a:buClr>
                <a:srgbClr val="00A4E4"/>
              </a:buClr>
              <a:buFont typeface="Arial" charset="0"/>
              <a:buChar char="•"/>
              <a:tabLst>
                <a:tab pos="8005763" algn="r"/>
              </a:tabLst>
              <a:defRPr sz="2000" b="1">
                <a:solidFill>
                  <a:schemeClr val="accent1"/>
                </a:solidFill>
                <a:latin typeface="Arial Narrow" pitchFamily="34" charset="0"/>
                <a:ea typeface="ＭＳ Ｐゴシック" pitchFamily="34" charset="-128"/>
                <a:cs typeface="Arial" charset="0"/>
              </a:defRPr>
            </a:lvl3pPr>
            <a:lvl4pPr marL="647700" indent="-152400" algn="l" defTabSz="457304" rtl="0" eaLnBrk="0" fontAlgn="base" hangingPunct="0">
              <a:spcBef>
                <a:spcPct val="0"/>
              </a:spcBef>
              <a:spcAft>
                <a:spcPct val="0"/>
              </a:spcAft>
              <a:buClr>
                <a:srgbClr val="00A4E4"/>
              </a:buClr>
              <a:buFont typeface="Arial" charset="0"/>
              <a:buChar char="–"/>
              <a:tabLst>
                <a:tab pos="8005763" algn="r"/>
              </a:tabLst>
              <a:defRPr sz="2000" b="1">
                <a:solidFill>
                  <a:schemeClr val="accent1"/>
                </a:solidFill>
                <a:latin typeface="Arial Narrow" pitchFamily="34" charset="0"/>
                <a:ea typeface="ＭＳ Ｐゴシック" pitchFamily="34" charset="-128"/>
                <a:cs typeface="Arial" charset="0"/>
              </a:defRPr>
            </a:lvl4pPr>
            <a:lvl5pPr marL="792163" indent="-144463" algn="l" defTabSz="457304" rtl="0" eaLnBrk="0" fontAlgn="base" hangingPunct="0">
              <a:spcBef>
                <a:spcPct val="0"/>
              </a:spcBef>
              <a:spcAft>
                <a:spcPct val="0"/>
              </a:spcAft>
              <a:buClr>
                <a:srgbClr val="00A4E4"/>
              </a:buClr>
              <a:buFont typeface="Arial" charset="0"/>
              <a:buChar char="»"/>
              <a:tabLst>
                <a:tab pos="8005763" algn="r"/>
              </a:tabLst>
              <a:defRPr sz="2000" b="1">
                <a:solidFill>
                  <a:schemeClr val="accent1"/>
                </a:solidFill>
                <a:latin typeface="Arial Narrow" pitchFamily="34" charset="0"/>
                <a:ea typeface="ＭＳ Ｐゴシック" pitchFamily="34" charset="-128"/>
                <a:cs typeface="Arial" charset="0"/>
              </a:defRPr>
            </a:lvl5pPr>
            <a:lvl6pPr marL="410291" indent="-144463" algn="l" defTabSz="457304" rtl="0" eaLnBrk="1" fontAlgn="base" hangingPunct="1">
              <a:spcBef>
                <a:spcPct val="0"/>
              </a:spcBef>
              <a:spcAft>
                <a:spcPct val="0"/>
              </a:spcAft>
              <a:buClr>
                <a:srgbClr val="00A4E4"/>
              </a:buClr>
              <a:buFont typeface="Arial" pitchFamily="34" charset="0"/>
              <a:buChar char="»"/>
              <a:tabLst>
                <a:tab pos="8005763" algn="r"/>
              </a:tabLst>
              <a:defRPr sz="2000">
                <a:solidFill>
                  <a:schemeClr val="accent1"/>
                </a:solidFill>
                <a:latin typeface="Arial Narrow" pitchFamily="34" charset="0"/>
                <a:ea typeface="MS PGothic"/>
                <a:cs typeface="Arial" charset="0"/>
              </a:defRPr>
            </a:lvl6pPr>
            <a:lvl7pPr marL="820583" indent="-144463" algn="l" defTabSz="457304" rtl="0" eaLnBrk="1" fontAlgn="base" hangingPunct="1">
              <a:spcBef>
                <a:spcPct val="0"/>
              </a:spcBef>
              <a:spcAft>
                <a:spcPct val="0"/>
              </a:spcAft>
              <a:buClr>
                <a:srgbClr val="00A4E4"/>
              </a:buClr>
              <a:buFont typeface="Arial" pitchFamily="34" charset="0"/>
              <a:buChar char="»"/>
              <a:tabLst>
                <a:tab pos="8005763" algn="r"/>
              </a:tabLst>
              <a:defRPr sz="2000">
                <a:solidFill>
                  <a:schemeClr val="accent1"/>
                </a:solidFill>
                <a:latin typeface="Arial Narrow" pitchFamily="34" charset="0"/>
                <a:ea typeface="MS PGothic"/>
                <a:cs typeface="Arial" charset="0"/>
              </a:defRPr>
            </a:lvl7pPr>
            <a:lvl8pPr marL="1230874" indent="-144463" algn="l" defTabSz="457304" rtl="0" eaLnBrk="1" fontAlgn="base" hangingPunct="1">
              <a:spcBef>
                <a:spcPct val="0"/>
              </a:spcBef>
              <a:spcAft>
                <a:spcPct val="0"/>
              </a:spcAft>
              <a:buClr>
                <a:srgbClr val="00A4E4"/>
              </a:buClr>
              <a:buFont typeface="Arial" pitchFamily="34" charset="0"/>
              <a:buChar char="»"/>
              <a:tabLst>
                <a:tab pos="8005763" algn="r"/>
              </a:tabLst>
              <a:defRPr sz="2000">
                <a:solidFill>
                  <a:schemeClr val="accent1"/>
                </a:solidFill>
                <a:latin typeface="Arial Narrow" pitchFamily="34" charset="0"/>
                <a:ea typeface="MS PGothic"/>
                <a:cs typeface="Arial" charset="0"/>
              </a:defRPr>
            </a:lvl8pPr>
            <a:lvl9pPr marL="1641165" indent="-144463" algn="l" defTabSz="457304" rtl="0" eaLnBrk="1" fontAlgn="base" hangingPunct="1">
              <a:spcBef>
                <a:spcPct val="0"/>
              </a:spcBef>
              <a:spcAft>
                <a:spcPct val="0"/>
              </a:spcAft>
              <a:buClr>
                <a:srgbClr val="00A4E4"/>
              </a:buClr>
              <a:buFont typeface="Arial" pitchFamily="34" charset="0"/>
              <a:buChar char="»"/>
              <a:tabLst>
                <a:tab pos="8005763" algn="r"/>
              </a:tabLst>
              <a:defRPr sz="2000">
                <a:solidFill>
                  <a:schemeClr val="accent1"/>
                </a:solidFill>
                <a:latin typeface="Arial Narrow" pitchFamily="34" charset="0"/>
                <a:ea typeface="MS PGothic"/>
                <a:cs typeface="Arial" charset="0"/>
              </a:defRPr>
            </a:lvl9pPr>
          </a:lstStyle>
          <a:p>
            <a:pPr marL="461411" indent="-461411">
              <a:lnSpc>
                <a:spcPct val="110000"/>
              </a:lnSpc>
              <a:spcBef>
                <a:spcPts val="800"/>
              </a:spcBef>
              <a:spcAft>
                <a:spcPts val="0"/>
              </a:spcAft>
              <a:buClr>
                <a:schemeClr val="bg1"/>
              </a:buClr>
            </a:pPr>
            <a:r>
              <a:rPr lang="en-US" sz="1900" kern="0" dirty="0">
                <a:solidFill>
                  <a:schemeClr val="tx1"/>
                </a:solidFill>
                <a:latin typeface="+mn-lt"/>
              </a:rPr>
              <a:t>An attractive bridge product between GUL and </a:t>
            </a:r>
            <a:r>
              <a:rPr lang="en-US" sz="1900" kern="0" dirty="0" smtClean="0">
                <a:solidFill>
                  <a:schemeClr val="tx1"/>
                </a:solidFill>
                <a:latin typeface="+mn-lt"/>
              </a:rPr>
              <a:t>Cash </a:t>
            </a:r>
            <a:r>
              <a:rPr lang="en-US" sz="1900" kern="0" dirty="0">
                <a:solidFill>
                  <a:schemeClr val="tx1"/>
                </a:solidFill>
                <a:latin typeface="+mn-lt"/>
              </a:rPr>
              <a:t>Accumulation IUL</a:t>
            </a:r>
          </a:p>
          <a:p>
            <a:pPr marL="999018" lvl="1" indent="-541840">
              <a:lnSpc>
                <a:spcPct val="110000"/>
              </a:lnSpc>
              <a:spcBef>
                <a:spcPts val="800"/>
              </a:spcBef>
              <a:spcAft>
                <a:spcPts val="0"/>
              </a:spcAft>
              <a:buClr>
                <a:schemeClr val="bg1"/>
              </a:buClr>
            </a:pPr>
            <a:r>
              <a:rPr lang="en-US" sz="1900" kern="0" dirty="0">
                <a:solidFill>
                  <a:schemeClr val="tx1"/>
                </a:solidFill>
                <a:latin typeface="+mn-lt"/>
                <a:cs typeface="Arial" panose="020B0604020202020204" pitchFamily="34" charset="0"/>
              </a:rPr>
              <a:t>Provides security of a guaranteed death benefit like traditional GUL products</a:t>
            </a:r>
          </a:p>
          <a:p>
            <a:pPr marL="999018" lvl="1" indent="-541840">
              <a:lnSpc>
                <a:spcPct val="110000"/>
              </a:lnSpc>
              <a:spcBef>
                <a:spcPts val="800"/>
              </a:spcBef>
              <a:spcAft>
                <a:spcPts val="800"/>
              </a:spcAft>
              <a:buClr>
                <a:schemeClr val="bg1"/>
              </a:buClr>
            </a:pPr>
            <a:r>
              <a:rPr lang="en-US" sz="1900" kern="0" dirty="0">
                <a:solidFill>
                  <a:schemeClr val="tx1"/>
                </a:solidFill>
                <a:latin typeface="+mn-lt"/>
                <a:cs typeface="Arial" panose="020B0604020202020204" pitchFamily="34" charset="0"/>
              </a:rPr>
              <a:t>Flexibility and meaningful cash accumulation that is found in </a:t>
            </a:r>
            <a:r>
              <a:rPr lang="en-US" sz="1900" kern="0" dirty="0" smtClean="0">
                <a:solidFill>
                  <a:schemeClr val="tx1"/>
                </a:solidFill>
                <a:latin typeface="+mn-lt"/>
                <a:cs typeface="Arial" panose="020B0604020202020204" pitchFamily="34" charset="0"/>
              </a:rPr>
              <a:t>Index </a:t>
            </a:r>
            <a:r>
              <a:rPr lang="en-US" sz="1900" kern="0" dirty="0">
                <a:solidFill>
                  <a:schemeClr val="tx1"/>
                </a:solidFill>
                <a:latin typeface="+mn-lt"/>
                <a:cs typeface="Arial" panose="020B0604020202020204" pitchFamily="34" charset="0"/>
              </a:rPr>
              <a:t>Universal Life products</a:t>
            </a:r>
          </a:p>
          <a:p>
            <a:pPr marL="999018" lvl="1" indent="-541840">
              <a:lnSpc>
                <a:spcPct val="110000"/>
              </a:lnSpc>
              <a:spcBef>
                <a:spcPts val="800"/>
              </a:spcBef>
              <a:spcAft>
                <a:spcPts val="800"/>
              </a:spcAft>
              <a:buClr>
                <a:schemeClr val="bg1"/>
              </a:buClr>
            </a:pPr>
            <a:endParaRPr lang="en-US" sz="1900" kern="0" dirty="0">
              <a:solidFill>
                <a:schemeClr val="tx1"/>
              </a:solidFill>
              <a:latin typeface="+mn-lt"/>
              <a:cs typeface="Arial" panose="020B0604020202020204" pitchFamily="34" charset="0"/>
            </a:endParaRPr>
          </a:p>
          <a:p>
            <a:pPr marL="461411" indent="-461411">
              <a:lnSpc>
                <a:spcPct val="110000"/>
              </a:lnSpc>
              <a:spcBef>
                <a:spcPts val="800"/>
              </a:spcBef>
              <a:spcAft>
                <a:spcPts val="800"/>
              </a:spcAft>
              <a:buClr>
                <a:schemeClr val="bg1"/>
              </a:buClr>
            </a:pPr>
            <a:r>
              <a:rPr lang="en-US" sz="1900" kern="0" dirty="0">
                <a:solidFill>
                  <a:schemeClr val="tx1"/>
                </a:solidFill>
                <a:latin typeface="+mn-lt"/>
                <a:cs typeface="Arial" panose="020B0604020202020204" pitchFamily="34" charset="0"/>
              </a:rPr>
              <a:t>Competitive, low-cost death benefit focused IUL </a:t>
            </a:r>
            <a:r>
              <a:rPr lang="en-US" sz="1900" kern="0" dirty="0" smtClean="0">
                <a:solidFill>
                  <a:schemeClr val="tx1"/>
                </a:solidFill>
                <a:latin typeface="+mn-lt"/>
                <a:cs typeface="Arial" panose="020B0604020202020204" pitchFamily="34" charset="0"/>
              </a:rPr>
              <a:t>with </a:t>
            </a:r>
            <a:r>
              <a:rPr lang="en-US" sz="1900" kern="0" dirty="0">
                <a:solidFill>
                  <a:schemeClr val="tx1"/>
                </a:solidFill>
                <a:latin typeface="+mn-lt"/>
                <a:cs typeface="Arial" panose="020B0604020202020204" pitchFamily="34" charset="0"/>
              </a:rPr>
              <a:t>built-in living benefits!</a:t>
            </a:r>
          </a:p>
          <a:p>
            <a:pPr marL="461411" indent="-461411">
              <a:lnSpc>
                <a:spcPct val="110000"/>
              </a:lnSpc>
              <a:spcBef>
                <a:spcPts val="800"/>
              </a:spcBef>
              <a:spcAft>
                <a:spcPts val="800"/>
              </a:spcAft>
              <a:buClr>
                <a:schemeClr val="bg1"/>
              </a:buClr>
            </a:pPr>
            <a:endParaRPr lang="en-US" sz="1900" kern="0" dirty="0">
              <a:solidFill>
                <a:schemeClr val="tx1"/>
              </a:solidFill>
              <a:latin typeface="+mn-lt"/>
              <a:cs typeface="Arial" panose="020B0604020202020204" pitchFamily="34" charset="0"/>
            </a:endParaRPr>
          </a:p>
          <a:p>
            <a:pPr marL="461411" indent="-461411">
              <a:lnSpc>
                <a:spcPct val="110000"/>
              </a:lnSpc>
              <a:spcBef>
                <a:spcPts val="800"/>
              </a:spcBef>
              <a:spcAft>
                <a:spcPts val="0"/>
              </a:spcAft>
              <a:buClr>
                <a:schemeClr val="bg1"/>
              </a:buClr>
            </a:pPr>
            <a:r>
              <a:rPr lang="en-US" sz="1900" kern="0" dirty="0">
                <a:solidFill>
                  <a:schemeClr val="tx1"/>
                </a:solidFill>
                <a:latin typeface="+mn-lt"/>
                <a:cs typeface="Arial" panose="020B0604020202020204" pitchFamily="34" charset="0"/>
              </a:rPr>
              <a:t>“Dial-able” guarantees up to age 100!</a:t>
            </a:r>
          </a:p>
        </p:txBody>
      </p:sp>
    </p:spTree>
    <p:extLst>
      <p:ext uri="{BB962C8B-B14F-4D97-AF65-F5344CB8AC3E}">
        <p14:creationId xmlns:p14="http://schemas.microsoft.com/office/powerpoint/2010/main" val="338636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0767" y="914401"/>
            <a:ext cx="10727267" cy="307975"/>
          </a:xfrm>
        </p:spPr>
        <p:txBody>
          <a:bodyPr/>
          <a:lstStyle/>
          <a:p>
            <a:r>
              <a:rPr lang="en-US" dirty="0" smtClean="0"/>
              <a:t>Excess Funding Feature</a:t>
            </a:r>
            <a:endParaRPr lang="en-US" dirty="0"/>
          </a:p>
        </p:txBody>
      </p:sp>
      <p:sp>
        <p:nvSpPr>
          <p:cNvPr id="2" name="TextBox 1"/>
          <p:cNvSpPr txBox="1"/>
          <p:nvPr/>
        </p:nvSpPr>
        <p:spPr>
          <a:xfrm>
            <a:off x="711200" y="5356146"/>
            <a:ext cx="10668000" cy="707886"/>
          </a:xfrm>
          <a:prstGeom prst="rect">
            <a:avLst/>
          </a:prstGeom>
          <a:noFill/>
        </p:spPr>
        <p:txBody>
          <a:bodyPr wrap="square" rtlCol="0">
            <a:spAutoFit/>
          </a:bodyPr>
          <a:lstStyle/>
          <a:p>
            <a:pPr marL="177800" indent="-177800">
              <a:tabLst>
                <a:tab pos="177800" algn="l"/>
              </a:tabLst>
            </a:pPr>
            <a:r>
              <a:rPr lang="en-US" sz="1000" dirty="0" smtClean="0"/>
              <a:t>1. 	Option election dates are at the end of the 20</a:t>
            </a:r>
            <a:r>
              <a:rPr lang="en-US" sz="1000" baseline="30000" dirty="0" smtClean="0"/>
              <a:t>th</a:t>
            </a:r>
            <a:r>
              <a:rPr lang="en-US" sz="1000" dirty="0" smtClean="0"/>
              <a:t> policy for issue ages 0-64 or the later of age 85 or the end of the 5</a:t>
            </a:r>
            <a:r>
              <a:rPr lang="en-US" sz="1000" baseline="30000" dirty="0" smtClean="0"/>
              <a:t>th</a:t>
            </a:r>
            <a:r>
              <a:rPr lang="en-US" sz="1000" dirty="0" smtClean="0"/>
              <a:t> policy year for issue ages 65-85.</a:t>
            </a:r>
          </a:p>
          <a:p>
            <a:pPr marL="177800" indent="-177800">
              <a:tabLst>
                <a:tab pos="177800" algn="l"/>
              </a:tabLst>
            </a:pPr>
            <a:r>
              <a:rPr lang="en-US" sz="1000" dirty="0" smtClean="0"/>
              <a:t>2. 	Under </a:t>
            </a:r>
            <a:r>
              <a:rPr lang="en-US" sz="1000" dirty="0"/>
              <a:t>current federal tax law, partial withdrawals are reportable to the policy owner, and may be taxable.</a:t>
            </a:r>
          </a:p>
          <a:p>
            <a:pPr marL="177800" indent="-177800">
              <a:tabLst>
                <a:tab pos="177800" algn="l"/>
              </a:tabLst>
            </a:pPr>
            <a:r>
              <a:rPr lang="en-US" sz="1000" dirty="0" smtClean="0"/>
              <a:t>3. 	Limitations </a:t>
            </a:r>
            <a:r>
              <a:rPr lang="en-US" sz="1000" dirty="0"/>
              <a:t>apply.</a:t>
            </a:r>
          </a:p>
          <a:p>
            <a:endParaRPr lang="en-US" sz="1000" dirty="0"/>
          </a:p>
        </p:txBody>
      </p:sp>
      <p:sp>
        <p:nvSpPr>
          <p:cNvPr id="9" name="Rectangle 8"/>
          <p:cNvSpPr/>
          <p:nvPr/>
        </p:nvSpPr>
        <p:spPr>
          <a:xfrm>
            <a:off x="2844800" y="2320580"/>
            <a:ext cx="8839200" cy="42262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9" name="Rectangle 3"/>
          <p:cNvSpPr>
            <a:spLocks noGrp="1" noChangeArrowheads="1"/>
          </p:cNvSpPr>
          <p:nvPr>
            <p:ph idx="1"/>
          </p:nvPr>
        </p:nvSpPr>
        <p:spPr>
          <a:xfrm>
            <a:off x="609601" y="1447800"/>
            <a:ext cx="10748433" cy="2514600"/>
          </a:xfrm>
        </p:spPr>
        <p:txBody>
          <a:bodyPr>
            <a:noAutofit/>
          </a:bodyPr>
          <a:lstStyle/>
          <a:p>
            <a:pPr marL="0" indent="0" defTabSz="455560" eaLnBrk="1" hangingPunct="1">
              <a:lnSpc>
                <a:spcPct val="150000"/>
              </a:lnSpc>
              <a:spcBef>
                <a:spcPts val="600"/>
              </a:spcBef>
              <a:buNone/>
              <a:tabLst>
                <a:tab pos="7998478" algn="r"/>
              </a:tabLst>
              <a:defRPr/>
            </a:pPr>
            <a:r>
              <a:rPr lang="en-US" sz="2400" dirty="0" smtClean="0">
                <a:solidFill>
                  <a:srgbClr val="404040"/>
                </a:solidFill>
              </a:rPr>
              <a:t>If clients pay extra premium into their policy to achieve additional tax advantaged growth, they can use this unique liquidity option to withdraw excess premiums in policy year 20 with no decrease in their initial death benefit,</a:t>
            </a:r>
            <a:r>
              <a:rPr lang="en-US" sz="2400" baseline="30000" dirty="0" smtClean="0">
                <a:solidFill>
                  <a:srgbClr val="404040"/>
                </a:solidFill>
              </a:rPr>
              <a:t>1</a:t>
            </a:r>
            <a:r>
              <a:rPr lang="en-US" sz="2400" dirty="0" smtClean="0">
                <a:solidFill>
                  <a:srgbClr val="404040"/>
                </a:solidFill>
              </a:rPr>
              <a:t> if there is available cash surrender value in the policy.</a:t>
            </a:r>
            <a:r>
              <a:rPr lang="en-US" sz="2400" baseline="30000" dirty="0" smtClean="0">
                <a:solidFill>
                  <a:srgbClr val="404040"/>
                </a:solidFill>
              </a:rPr>
              <a:t>2, 3</a:t>
            </a:r>
            <a:endParaRPr lang="en-US" sz="2400" baseline="30000" dirty="0">
              <a:solidFill>
                <a:srgbClr val="404040"/>
              </a:solidFill>
            </a:endParaRPr>
          </a:p>
        </p:txBody>
      </p:sp>
      <p:pic>
        <p:nvPicPr>
          <p:cNvPr id="7" name="Picture 6" descr="forpolicyowner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467" y="304800"/>
            <a:ext cx="10879328" cy="947928"/>
          </a:xfrm>
          <a:prstGeom prst="rect">
            <a:avLst/>
          </a:prstGeom>
        </p:spPr>
      </p:pic>
    </p:spTree>
    <p:extLst>
      <p:ext uri="{BB962C8B-B14F-4D97-AF65-F5344CB8AC3E}">
        <p14:creationId xmlns:p14="http://schemas.microsoft.com/office/powerpoint/2010/main" val="991833530"/>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p:cNvSpPr txBox="1">
            <a:spLocks/>
          </p:cNvSpPr>
          <p:nvPr/>
        </p:nvSpPr>
        <p:spPr bwMode="black">
          <a:xfrm>
            <a:off x="630767" y="914401"/>
            <a:ext cx="1072726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lvl1pPr algn="l" defTabSz="457200" rtl="0" eaLnBrk="0" fontAlgn="base" hangingPunct="0">
              <a:spcBef>
                <a:spcPct val="0"/>
              </a:spcBef>
              <a:spcAft>
                <a:spcPct val="0"/>
              </a:spcAft>
              <a:defRPr sz="2200" b="1">
                <a:solidFill>
                  <a:schemeClr val="bg1"/>
                </a:solidFill>
                <a:latin typeface="+mj-lt"/>
                <a:ea typeface="ＭＳ Ｐゴシック" pitchFamily="34" charset="-128"/>
                <a:cs typeface="+mj-cs"/>
              </a:defRPr>
            </a:lvl1pPr>
            <a:lvl2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2pPr>
            <a:lvl3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3pPr>
            <a:lvl4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4pPr>
            <a:lvl5pPr algn="l" defTabSz="457200" rtl="0" eaLnBrk="0" fontAlgn="base" hangingPunct="0">
              <a:spcBef>
                <a:spcPct val="0"/>
              </a:spcBef>
              <a:spcAft>
                <a:spcPct val="0"/>
              </a:spcAft>
              <a:defRPr sz="2000">
                <a:solidFill>
                  <a:schemeClr val="accent1"/>
                </a:solidFill>
                <a:latin typeface="Arial" pitchFamily="34" charset="0"/>
                <a:ea typeface="ＭＳ Ｐゴシック" pitchFamily="34" charset="-128"/>
                <a:cs typeface="Arial" pitchFamily="34" charset="0"/>
              </a:defRPr>
            </a:lvl5pPr>
            <a:lvl6pPr marL="457200" algn="l" defTabSz="457200"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6pPr>
            <a:lvl7pPr marL="914400" algn="l" defTabSz="457200"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7pPr>
            <a:lvl8pPr marL="1371600" algn="l" defTabSz="457200"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8pPr>
            <a:lvl9pPr marL="1828800" algn="l" defTabSz="457200" rtl="0" eaLnBrk="1" fontAlgn="base" hangingPunct="1">
              <a:spcBef>
                <a:spcPct val="0"/>
              </a:spcBef>
              <a:spcAft>
                <a:spcPct val="0"/>
              </a:spcAft>
              <a:defRPr sz="2000">
                <a:solidFill>
                  <a:schemeClr val="accent1"/>
                </a:solidFill>
                <a:latin typeface="Arial" pitchFamily="34" charset="0"/>
                <a:ea typeface="ＭＳ Ｐゴシック" pitchFamily="34" charset="-128"/>
                <a:cs typeface="Arial" pitchFamily="34" charset="0"/>
              </a:defRPr>
            </a:lvl9pPr>
          </a:lstStyle>
          <a:p>
            <a:r>
              <a:rPr lang="en-US" dirty="0" smtClean="0"/>
              <a:t>Strong Index Performance Feature</a:t>
            </a:r>
            <a:endParaRPr lang="en-US" dirty="0"/>
          </a:p>
        </p:txBody>
      </p:sp>
      <p:sp>
        <p:nvSpPr>
          <p:cNvPr id="2" name="TextBox 1"/>
          <p:cNvSpPr txBox="1"/>
          <p:nvPr/>
        </p:nvSpPr>
        <p:spPr>
          <a:xfrm>
            <a:off x="609600" y="5554980"/>
            <a:ext cx="9855200" cy="400110"/>
          </a:xfrm>
          <a:prstGeom prst="rect">
            <a:avLst/>
          </a:prstGeom>
          <a:noFill/>
        </p:spPr>
        <p:txBody>
          <a:bodyPr wrap="square" rtlCol="0">
            <a:spAutoFit/>
          </a:bodyPr>
          <a:lstStyle/>
          <a:p>
            <a:pPr marL="111125" indent="-111125">
              <a:buFont typeface="+mj-lt"/>
              <a:buAutoNum type="arabicPeriod"/>
            </a:pPr>
            <a:r>
              <a:rPr lang="en-US" sz="1000" dirty="0" smtClean="0"/>
              <a:t>Option election dates are at the end of the 20</a:t>
            </a:r>
            <a:r>
              <a:rPr lang="en-US" sz="1000" baseline="30000" dirty="0" smtClean="0"/>
              <a:t>th</a:t>
            </a:r>
            <a:r>
              <a:rPr lang="en-US" sz="1000" dirty="0" smtClean="0"/>
              <a:t> policy year (for issue ages 0-64) and the later of age 85 or the end of the 5</a:t>
            </a:r>
            <a:r>
              <a:rPr lang="en-US" sz="1000" baseline="30000" dirty="0" smtClean="0"/>
              <a:t>th</a:t>
            </a:r>
            <a:r>
              <a:rPr lang="en-US" sz="1000" dirty="0" smtClean="0"/>
              <a:t> policy year (for all issue ages).</a:t>
            </a:r>
          </a:p>
          <a:p>
            <a:pPr marL="111125" indent="-111125">
              <a:buFont typeface="+mj-lt"/>
              <a:buAutoNum type="arabicPeriod"/>
            </a:pPr>
            <a:r>
              <a:rPr lang="en-US" sz="1000" dirty="0" smtClean="0"/>
              <a:t>Under current federal tax law, partial withdrawals are reportable to the policy owner and may be taxable.  Limitations apply.</a:t>
            </a:r>
            <a:endParaRPr lang="en-US" sz="1000" dirty="0"/>
          </a:p>
        </p:txBody>
      </p:sp>
      <p:sp>
        <p:nvSpPr>
          <p:cNvPr id="7" name="Rectangle 6"/>
          <p:cNvSpPr/>
          <p:nvPr/>
        </p:nvSpPr>
        <p:spPr>
          <a:xfrm>
            <a:off x="2844800" y="2320580"/>
            <a:ext cx="8839200" cy="42262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9" name="Rectangle 3"/>
          <p:cNvSpPr>
            <a:spLocks noGrp="1" noChangeArrowheads="1"/>
          </p:cNvSpPr>
          <p:nvPr>
            <p:ph idx="1"/>
          </p:nvPr>
        </p:nvSpPr>
        <p:spPr>
          <a:xfrm>
            <a:off x="609600" y="1447800"/>
            <a:ext cx="10972800" cy="5105400"/>
          </a:xfrm>
        </p:spPr>
        <p:txBody>
          <a:bodyPr>
            <a:normAutofit/>
          </a:bodyPr>
          <a:lstStyle/>
          <a:p>
            <a:pPr marL="0" indent="0" defTabSz="455560" eaLnBrk="1" hangingPunct="1">
              <a:lnSpc>
                <a:spcPct val="120000"/>
              </a:lnSpc>
              <a:spcBef>
                <a:spcPts val="600"/>
              </a:spcBef>
              <a:buNone/>
              <a:tabLst>
                <a:tab pos="7998478" algn="r"/>
              </a:tabLst>
              <a:defRPr/>
            </a:pPr>
            <a:r>
              <a:rPr lang="en-US" sz="2400" dirty="0" smtClean="0">
                <a:solidFill>
                  <a:srgbClr val="404040"/>
                </a:solidFill>
              </a:rPr>
              <a:t>If values in the policy exceed benchmark assumptions due to strong index performance, this differentiated liquidity option allows clients to withdraw the excess cash value, either in policy year 20 or at age 85 – with no decrease in the initial death benefit or length of death benefit guarantee.</a:t>
            </a:r>
            <a:r>
              <a:rPr lang="en-US" sz="2400" baseline="30000" dirty="0" smtClean="0">
                <a:solidFill>
                  <a:srgbClr val="404040"/>
                </a:solidFill>
              </a:rPr>
              <a:t>1</a:t>
            </a:r>
            <a:r>
              <a:rPr lang="en-US" sz="2400" dirty="0" smtClean="0">
                <a:solidFill>
                  <a:srgbClr val="404040"/>
                </a:solidFill>
              </a:rPr>
              <a:t>  The cash can be used as desired, or to buy additional paid-up life insurance without further underwriting.</a:t>
            </a:r>
            <a:r>
              <a:rPr lang="en-US" sz="2400" baseline="30000" dirty="0" smtClean="0">
                <a:solidFill>
                  <a:srgbClr val="404040"/>
                </a:solidFill>
              </a:rPr>
              <a:t>2</a:t>
            </a:r>
            <a:endParaRPr lang="en-US" sz="2400" baseline="30000" dirty="0">
              <a:solidFill>
                <a:srgbClr val="404040"/>
              </a:solidFill>
            </a:endParaRPr>
          </a:p>
          <a:p>
            <a:pPr marL="456029" indent="-456029" defTabSz="455560" eaLnBrk="1" hangingPunct="1">
              <a:lnSpc>
                <a:spcPct val="120000"/>
              </a:lnSpc>
              <a:spcBef>
                <a:spcPts val="600"/>
              </a:spcBef>
              <a:tabLst>
                <a:tab pos="7998478" algn="r"/>
              </a:tabLst>
              <a:defRPr/>
            </a:pPr>
            <a:endParaRPr lang="en-US" sz="2400" dirty="0">
              <a:solidFill>
                <a:schemeClr val="tx1"/>
              </a:solidFill>
              <a:effectLst>
                <a:outerShdw blurRad="38100" dist="38100" dir="2700000" algn="tl">
                  <a:srgbClr val="C0C0C0"/>
                </a:outerShdw>
              </a:effectLst>
            </a:endParaRPr>
          </a:p>
        </p:txBody>
      </p:sp>
      <p:pic>
        <p:nvPicPr>
          <p:cNvPr id="9" name="Picture 8" descr="forpolicyowner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467" y="304800"/>
            <a:ext cx="10879328" cy="947928"/>
          </a:xfrm>
          <a:prstGeom prst="rect">
            <a:avLst/>
          </a:prstGeom>
        </p:spPr>
      </p:pic>
    </p:spTree>
    <p:extLst>
      <p:ext uri="{BB962C8B-B14F-4D97-AF65-F5344CB8AC3E}">
        <p14:creationId xmlns:p14="http://schemas.microsoft.com/office/powerpoint/2010/main" val="2430793135"/>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p:cNvSpPr>
          <p:nvPr>
            <p:ph type="title"/>
          </p:nvPr>
        </p:nvSpPr>
        <p:spPr>
          <a:xfrm>
            <a:off x="463297" y="481014"/>
            <a:ext cx="10727267" cy="306388"/>
          </a:xfrm>
        </p:spPr>
        <p:txBody>
          <a:bodyPr/>
          <a:lstStyle/>
          <a:p>
            <a:r>
              <a:rPr lang="en-US" altLang="ja-JP" dirty="0" smtClean="0">
                <a:solidFill>
                  <a:schemeClr val="bg1"/>
                </a:solidFill>
              </a:rPr>
              <a:t>Index Strategy Options</a:t>
            </a:r>
            <a:endParaRPr lang="en-US" dirty="0">
              <a:solidFill>
                <a:schemeClr val="accent1"/>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726241683"/>
              </p:ext>
            </p:extLst>
          </p:nvPr>
        </p:nvGraphicFramePr>
        <p:xfrm>
          <a:off x="527396" y="990600"/>
          <a:ext cx="10655793" cy="4380153"/>
        </p:xfrm>
        <a:graphic>
          <a:graphicData uri="http://schemas.openxmlformats.org/drawingml/2006/table">
            <a:tbl>
              <a:tblPr firstRow="1" bandRow="1">
                <a:tableStyleId>{5C22544A-7EE6-4342-B048-85BDC9FD1C3A}</a:tableStyleId>
              </a:tblPr>
              <a:tblGrid>
                <a:gridCol w="2994032"/>
                <a:gridCol w="1596816"/>
                <a:gridCol w="1077968"/>
                <a:gridCol w="1770345"/>
                <a:gridCol w="1586629"/>
                <a:gridCol w="1630003"/>
              </a:tblGrid>
              <a:tr h="1534035">
                <a:tc>
                  <a:txBody>
                    <a:bodyPr/>
                    <a:lstStyle/>
                    <a:p>
                      <a:pPr algn="l"/>
                      <a:r>
                        <a:rPr lang="en-US" sz="1300" b="1" i="0" dirty="0" smtClean="0">
                          <a:solidFill>
                            <a:srgbClr val="FFFFFF"/>
                          </a:solidFill>
                          <a:latin typeface="Arial"/>
                          <a:cs typeface="Arial"/>
                        </a:rPr>
                        <a:t>Index Strategy</a:t>
                      </a:r>
                      <a:endParaRPr lang="en-US" sz="1300" b="1" i="0" dirty="0">
                        <a:solidFill>
                          <a:srgbClr val="FFFFFF"/>
                        </a:solidFill>
                        <a:latin typeface="Arial"/>
                        <a:cs typeface="Arial"/>
                      </a:endParaRPr>
                    </a:p>
                  </a:txBody>
                  <a:tcPr marL="121920" marR="121920" marT="60960" marB="60960" anchor="ctr">
                    <a:solidFill>
                      <a:srgbClr val="284D83"/>
                    </a:solidFill>
                  </a:tcPr>
                </a:tc>
                <a:tc>
                  <a:txBody>
                    <a:bodyPr/>
                    <a:lstStyle/>
                    <a:p>
                      <a:pPr algn="ctr"/>
                      <a:r>
                        <a:rPr lang="en-US" sz="1300" b="1" i="0" dirty="0" smtClean="0">
                          <a:solidFill>
                            <a:srgbClr val="FFFFFF"/>
                          </a:solidFill>
                          <a:latin typeface="Arial"/>
                          <a:cs typeface="Arial"/>
                        </a:rPr>
                        <a:t>Guaranteed</a:t>
                      </a:r>
                      <a:r>
                        <a:rPr lang="en-US" sz="1300" b="1" i="0" baseline="0" dirty="0" smtClean="0">
                          <a:solidFill>
                            <a:srgbClr val="FFFFFF"/>
                          </a:solidFill>
                          <a:latin typeface="Arial"/>
                          <a:cs typeface="Arial"/>
                        </a:rPr>
                        <a:t> Minimum Interest</a:t>
                      </a:r>
                      <a:endParaRPr lang="en-US" sz="1300" b="1" i="0" dirty="0">
                        <a:solidFill>
                          <a:srgbClr val="FFFFFF"/>
                        </a:solidFill>
                        <a:latin typeface="Arial"/>
                        <a:cs typeface="Arial"/>
                      </a:endParaRPr>
                    </a:p>
                  </a:txBody>
                  <a:tcPr marL="121920" marR="121920" marT="60960" marB="60960" anchor="ctr">
                    <a:solidFill>
                      <a:srgbClr val="284D83"/>
                    </a:solidFill>
                  </a:tcPr>
                </a:tc>
                <a:tc>
                  <a:txBody>
                    <a:bodyPr/>
                    <a:lstStyle/>
                    <a:p>
                      <a:pPr algn="ctr"/>
                      <a:r>
                        <a:rPr lang="en-US" sz="1300" b="1" i="0" dirty="0" smtClean="0">
                          <a:solidFill>
                            <a:srgbClr val="FFFFFF"/>
                          </a:solidFill>
                          <a:latin typeface="Arial"/>
                          <a:cs typeface="Arial"/>
                        </a:rPr>
                        <a:t>Cap Rate</a:t>
                      </a:r>
                      <a:endParaRPr lang="en-US" sz="1300" b="1" i="0" dirty="0">
                        <a:solidFill>
                          <a:srgbClr val="FFFFFF"/>
                        </a:solidFill>
                        <a:latin typeface="Arial"/>
                        <a:cs typeface="Arial"/>
                      </a:endParaRPr>
                    </a:p>
                  </a:txBody>
                  <a:tcPr marL="121920" marR="121920" marT="60960" marB="60960" anchor="ctr">
                    <a:solidFill>
                      <a:srgbClr val="284D83"/>
                    </a:solidFill>
                  </a:tcPr>
                </a:tc>
                <a:tc>
                  <a:txBody>
                    <a:bodyPr/>
                    <a:lstStyle/>
                    <a:p>
                      <a:pPr algn="ctr"/>
                      <a:r>
                        <a:rPr lang="en-US" sz="1300" b="1" i="0" dirty="0" smtClean="0">
                          <a:solidFill>
                            <a:srgbClr val="FFFFFF"/>
                          </a:solidFill>
                          <a:latin typeface="Arial"/>
                          <a:cs typeface="Arial"/>
                        </a:rPr>
                        <a:t>Participation Rate</a:t>
                      </a:r>
                      <a:endParaRPr lang="en-US" sz="1300" b="1" i="0" dirty="0">
                        <a:solidFill>
                          <a:srgbClr val="FFFFFF"/>
                        </a:solidFill>
                        <a:latin typeface="Arial"/>
                        <a:cs typeface="Arial"/>
                      </a:endParaRPr>
                    </a:p>
                  </a:txBody>
                  <a:tcPr marL="121920" marR="121920" marT="60960" marB="60960" anchor="ctr">
                    <a:solidFill>
                      <a:srgbClr val="284D83"/>
                    </a:solidFill>
                  </a:tcPr>
                </a:tc>
                <a:tc>
                  <a:txBody>
                    <a:bodyPr/>
                    <a:lstStyle/>
                    <a:p>
                      <a:pPr algn="ctr"/>
                      <a:r>
                        <a:rPr lang="en-US" sz="1300" b="1" i="0" dirty="0" smtClean="0">
                          <a:solidFill>
                            <a:srgbClr val="FFFFFF"/>
                          </a:solidFill>
                          <a:latin typeface="Arial"/>
                          <a:cs typeface="Arial"/>
                        </a:rPr>
                        <a:t>Non-Guaranteed Crediting</a:t>
                      </a:r>
                      <a:r>
                        <a:rPr lang="en-US" sz="1300" b="1" i="0" baseline="0" dirty="0" smtClean="0">
                          <a:solidFill>
                            <a:srgbClr val="FFFFFF"/>
                          </a:solidFill>
                          <a:latin typeface="Arial"/>
                          <a:cs typeface="Arial"/>
                        </a:rPr>
                        <a:t> Rate AG 49</a:t>
                      </a:r>
                      <a:endParaRPr lang="en-US" sz="1300" b="1" i="0" dirty="0">
                        <a:solidFill>
                          <a:srgbClr val="FFFFFF"/>
                        </a:solidFill>
                        <a:latin typeface="Arial"/>
                        <a:cs typeface="Arial"/>
                      </a:endParaRPr>
                    </a:p>
                  </a:txBody>
                  <a:tcPr marL="121920" marR="121920" marT="60960" marB="60960" anchor="ctr">
                    <a:solidFill>
                      <a:srgbClr val="284D83"/>
                    </a:solidFill>
                  </a:tcPr>
                </a:tc>
                <a:tc>
                  <a:txBody>
                    <a:bodyPr/>
                    <a:lstStyle/>
                    <a:p>
                      <a:pPr algn="ctr"/>
                      <a:r>
                        <a:rPr lang="en-US" sz="1300" b="1" i="0" dirty="0" smtClean="0">
                          <a:solidFill>
                            <a:srgbClr val="FFFFFF"/>
                          </a:solidFill>
                          <a:latin typeface="Arial"/>
                          <a:cs typeface="Arial"/>
                        </a:rPr>
                        <a:t>Current</a:t>
                      </a:r>
                      <a:r>
                        <a:rPr lang="en-US" sz="1300" b="1" i="0" baseline="0" dirty="0" smtClean="0">
                          <a:solidFill>
                            <a:srgbClr val="FFFFFF"/>
                          </a:solidFill>
                          <a:latin typeface="Arial"/>
                          <a:cs typeface="Arial"/>
                        </a:rPr>
                        <a:t> Account Value Enhancement AVE</a:t>
                      </a:r>
                      <a:br>
                        <a:rPr lang="en-US" sz="1300" b="1" i="0" baseline="0" dirty="0" smtClean="0">
                          <a:solidFill>
                            <a:srgbClr val="FFFFFF"/>
                          </a:solidFill>
                          <a:latin typeface="Arial"/>
                          <a:cs typeface="Arial"/>
                        </a:rPr>
                      </a:br>
                      <a:r>
                        <a:rPr lang="en-US" sz="1300" b="0" i="0" baseline="0" dirty="0" smtClean="0">
                          <a:solidFill>
                            <a:srgbClr val="FFFFFF"/>
                          </a:solidFill>
                          <a:latin typeface="Arial"/>
                          <a:cs typeface="Arial"/>
                        </a:rPr>
                        <a:t>(policy years 6+)</a:t>
                      </a:r>
                      <a:endParaRPr lang="en-US" sz="1300" b="0" i="0" dirty="0" smtClean="0">
                        <a:solidFill>
                          <a:srgbClr val="FFFFFF"/>
                        </a:solidFill>
                        <a:latin typeface="Arial"/>
                        <a:cs typeface="Arial"/>
                      </a:endParaRPr>
                    </a:p>
                    <a:p>
                      <a:pPr algn="ctr"/>
                      <a:endParaRPr lang="en-US" sz="1300" dirty="0">
                        <a:solidFill>
                          <a:srgbClr val="FFFFFF"/>
                        </a:solidFill>
                      </a:endParaRPr>
                    </a:p>
                  </a:txBody>
                  <a:tcPr marL="121920" marR="121920" marT="60960" marB="60960" anchor="ctr">
                    <a:solidFill>
                      <a:srgbClr val="284D83"/>
                    </a:solidFill>
                  </a:tcPr>
                </a:tc>
              </a:tr>
              <a:tr h="511011">
                <a:tc>
                  <a:txBody>
                    <a:bodyPr/>
                    <a:lstStyle/>
                    <a:p>
                      <a:r>
                        <a:rPr lang="en-US" sz="1300" b="1" dirty="0" smtClean="0">
                          <a:solidFill>
                            <a:schemeClr val="tx1">
                              <a:lumMod val="50000"/>
                              <a:lumOff val="50000"/>
                            </a:schemeClr>
                          </a:solidFill>
                          <a:latin typeface="Arial"/>
                          <a:cs typeface="Arial"/>
                        </a:rPr>
                        <a:t>Blend Participation Rate</a:t>
                      </a:r>
                      <a:endParaRPr lang="en-US" sz="1300" b="1" dirty="0">
                        <a:solidFill>
                          <a:schemeClr val="tx1">
                            <a:lumMod val="50000"/>
                            <a:lumOff val="50000"/>
                          </a:schemeClr>
                        </a:solidFill>
                        <a:latin typeface="Arial"/>
                        <a:cs typeface="Arial"/>
                      </a:endParaRPr>
                    </a:p>
                  </a:txBody>
                  <a:tcPr marL="121920" marR="121920" marT="60960" marB="60960" anchor="ctr">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0.00%</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NA</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100%</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6.09%</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0.80%</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r>
              <a:tr h="338667">
                <a:tc>
                  <a:txBody>
                    <a:bodyPr/>
                    <a:lstStyle/>
                    <a:p>
                      <a:r>
                        <a:rPr lang="en-US" sz="1300" b="1" dirty="0" smtClean="0">
                          <a:solidFill>
                            <a:schemeClr val="tx1">
                              <a:lumMod val="50000"/>
                              <a:lumOff val="50000"/>
                            </a:schemeClr>
                          </a:solidFill>
                          <a:latin typeface="Arial"/>
                          <a:cs typeface="Arial"/>
                        </a:rPr>
                        <a:t>Utilizing MLSB Index</a:t>
                      </a:r>
                      <a:endParaRPr lang="en-US" sz="1300" b="1" dirty="0">
                        <a:solidFill>
                          <a:schemeClr val="tx1">
                            <a:lumMod val="50000"/>
                            <a:lumOff val="50000"/>
                          </a:schemeClr>
                        </a:solidFill>
                        <a:latin typeface="Arial"/>
                        <a:cs typeface="Arial"/>
                      </a:endParaRPr>
                    </a:p>
                  </a:txBody>
                  <a:tcPr marL="121920" marR="121920" marT="60960" marB="60960" anchor="ctr">
                    <a:solidFill>
                      <a:srgbClr val="00A4E4">
                        <a:alpha val="15000"/>
                      </a:srgb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96240">
                <a:tc>
                  <a:txBody>
                    <a:bodyPr/>
                    <a:lstStyle/>
                    <a:p>
                      <a:r>
                        <a:rPr lang="en-US" sz="1300" b="1" dirty="0" smtClean="0">
                          <a:solidFill>
                            <a:schemeClr val="tx1">
                              <a:lumMod val="50000"/>
                              <a:lumOff val="50000"/>
                            </a:schemeClr>
                          </a:solidFill>
                          <a:latin typeface="Arial"/>
                          <a:cs typeface="Arial"/>
                        </a:rPr>
                        <a:t>Participation Rate </a:t>
                      </a:r>
                      <a:endParaRPr lang="en-US" sz="1300" b="1" dirty="0">
                        <a:solidFill>
                          <a:schemeClr val="tx1">
                            <a:lumMod val="50000"/>
                            <a:lumOff val="50000"/>
                          </a:schemeClr>
                        </a:solidFill>
                        <a:latin typeface="Arial"/>
                        <a:cs typeface="Arial"/>
                      </a:endParaRPr>
                    </a:p>
                  </a:txBody>
                  <a:tcPr marL="121920" marR="121920" marT="60960" marB="60960" anchor="ctr">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0.00%</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NA</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55%</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5.60%</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0.75%</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r>
              <a:tr h="396240">
                <a:tc>
                  <a:txBody>
                    <a:bodyPr/>
                    <a:lstStyle/>
                    <a:p>
                      <a:r>
                        <a:rPr lang="en-US" sz="1300" b="1" dirty="0" smtClean="0">
                          <a:solidFill>
                            <a:schemeClr val="tx1">
                              <a:lumMod val="50000"/>
                              <a:lumOff val="50000"/>
                            </a:schemeClr>
                          </a:solidFill>
                          <a:latin typeface="Arial"/>
                          <a:cs typeface="Arial"/>
                        </a:rPr>
                        <a:t>Utilizing</a:t>
                      </a:r>
                      <a:r>
                        <a:rPr lang="en-US" sz="1300" b="1" baseline="0" dirty="0" smtClean="0">
                          <a:solidFill>
                            <a:schemeClr val="tx1">
                              <a:lumMod val="50000"/>
                              <a:lumOff val="50000"/>
                            </a:schemeClr>
                          </a:solidFill>
                          <a:latin typeface="Arial"/>
                          <a:cs typeface="Arial"/>
                        </a:rPr>
                        <a:t> S&amp;P 500</a:t>
                      </a:r>
                      <a:endParaRPr lang="en-US" sz="1300" b="1" dirty="0">
                        <a:solidFill>
                          <a:schemeClr val="tx1">
                            <a:lumMod val="50000"/>
                            <a:lumOff val="50000"/>
                          </a:schemeClr>
                        </a:solidFill>
                        <a:latin typeface="Arial"/>
                        <a:cs typeface="Arial"/>
                      </a:endParaRPr>
                    </a:p>
                  </a:txBody>
                  <a:tcPr marL="121920" marR="121920" marT="60960" marB="60960" anchor="ctr">
                    <a:solidFill>
                      <a:srgbClr val="00A4E4">
                        <a:alpha val="15000"/>
                      </a:srgb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96240">
                <a:tc>
                  <a:txBody>
                    <a:bodyPr/>
                    <a:lstStyle/>
                    <a:p>
                      <a:r>
                        <a:rPr lang="en-US" sz="1300" b="1" dirty="0" smtClean="0">
                          <a:solidFill>
                            <a:schemeClr val="tx1">
                              <a:lumMod val="50000"/>
                              <a:lumOff val="50000"/>
                            </a:schemeClr>
                          </a:solidFill>
                          <a:latin typeface="Arial"/>
                          <a:cs typeface="Arial"/>
                        </a:rPr>
                        <a:t>Cap Rate</a:t>
                      </a:r>
                      <a:endParaRPr lang="en-US" sz="1300" b="1" dirty="0">
                        <a:solidFill>
                          <a:schemeClr val="tx1">
                            <a:lumMod val="50000"/>
                            <a:lumOff val="50000"/>
                          </a:schemeClr>
                        </a:solidFill>
                        <a:latin typeface="Arial"/>
                        <a:cs typeface="Arial"/>
                      </a:endParaRPr>
                    </a:p>
                  </a:txBody>
                  <a:tcPr marL="121920" marR="121920" marT="60960" marB="60960" anchor="ctr">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0.00%</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9.00%</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NA</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5.60%</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rowSpan="2">
                  <a:txBody>
                    <a:bodyPr/>
                    <a:lstStyle/>
                    <a:p>
                      <a:pPr algn="ctr"/>
                      <a:r>
                        <a:rPr lang="en-US" sz="1900" b="1" dirty="0" smtClean="0">
                          <a:solidFill>
                            <a:schemeClr val="tx1">
                              <a:lumMod val="50000"/>
                              <a:lumOff val="50000"/>
                            </a:schemeClr>
                          </a:solidFill>
                          <a:latin typeface="Arial"/>
                          <a:cs typeface="Arial"/>
                        </a:rPr>
                        <a:t>0.75%</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r>
              <a:tr h="3962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b="1" dirty="0" smtClean="0">
                          <a:solidFill>
                            <a:schemeClr val="tx1">
                              <a:lumMod val="50000"/>
                              <a:lumOff val="50000"/>
                            </a:schemeClr>
                          </a:solidFill>
                          <a:latin typeface="Arial"/>
                          <a:cs typeface="Arial"/>
                        </a:rPr>
                        <a:t>Utilizing</a:t>
                      </a:r>
                      <a:r>
                        <a:rPr lang="en-US" sz="1300" b="1" baseline="0" dirty="0" smtClean="0">
                          <a:solidFill>
                            <a:schemeClr val="tx1">
                              <a:lumMod val="50000"/>
                              <a:lumOff val="50000"/>
                            </a:schemeClr>
                          </a:solidFill>
                          <a:latin typeface="Arial"/>
                          <a:cs typeface="Arial"/>
                        </a:rPr>
                        <a:t> S&amp;P 500</a:t>
                      </a:r>
                      <a:endParaRPr lang="en-US" sz="1300" b="1" dirty="0" smtClean="0">
                        <a:solidFill>
                          <a:schemeClr val="tx1">
                            <a:lumMod val="50000"/>
                            <a:lumOff val="50000"/>
                          </a:schemeClr>
                        </a:solidFill>
                        <a:latin typeface="Arial"/>
                        <a:cs typeface="Arial"/>
                      </a:endParaRPr>
                    </a:p>
                  </a:txBody>
                  <a:tcPr marL="121920" marR="121920" marT="60960" marB="60960" anchor="ctr">
                    <a:solidFill>
                      <a:srgbClr val="00A4E4">
                        <a:alpha val="15000"/>
                      </a:srgb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4114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b="1" dirty="0" smtClean="0">
                          <a:solidFill>
                            <a:schemeClr val="tx1">
                              <a:lumMod val="50000"/>
                              <a:lumOff val="50000"/>
                            </a:schemeClr>
                          </a:solidFill>
                          <a:latin typeface="Arial"/>
                          <a:cs typeface="Arial"/>
                        </a:rPr>
                        <a:t>Declared Interest</a:t>
                      </a:r>
                    </a:p>
                  </a:txBody>
                  <a:tcPr marL="121920" marR="121920" marT="60960" marB="60960" anchor="ctr">
                    <a:solidFill>
                      <a:srgbClr val="00A4E4">
                        <a:alpha val="30000"/>
                      </a:srgbClr>
                    </a:solidFill>
                  </a:tcPr>
                </a:tc>
                <a:tc>
                  <a:txBody>
                    <a:bodyPr/>
                    <a:lstStyle/>
                    <a:p>
                      <a:pPr algn="ctr"/>
                      <a:r>
                        <a:rPr lang="en-US" sz="1900" b="1" dirty="0" smtClean="0">
                          <a:solidFill>
                            <a:schemeClr val="tx1">
                              <a:lumMod val="50000"/>
                              <a:lumOff val="50000"/>
                            </a:schemeClr>
                          </a:solidFill>
                          <a:latin typeface="Arial"/>
                          <a:cs typeface="Arial"/>
                        </a:rPr>
                        <a:t>2.00%</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a:txBody>
                    <a:bodyPr/>
                    <a:lstStyle/>
                    <a:p>
                      <a:pPr algn="ctr"/>
                      <a:r>
                        <a:rPr lang="en-US" sz="1900" b="1" dirty="0" smtClean="0">
                          <a:solidFill>
                            <a:schemeClr val="tx1">
                              <a:lumMod val="50000"/>
                              <a:lumOff val="50000"/>
                            </a:schemeClr>
                          </a:solidFill>
                          <a:latin typeface="Arial"/>
                          <a:cs typeface="Arial"/>
                        </a:rPr>
                        <a:t>NA</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a:txBody>
                    <a:bodyPr/>
                    <a:lstStyle/>
                    <a:p>
                      <a:pPr algn="ctr"/>
                      <a:r>
                        <a:rPr lang="en-US" sz="1900" b="1" dirty="0" smtClean="0">
                          <a:solidFill>
                            <a:schemeClr val="tx1">
                              <a:lumMod val="50000"/>
                              <a:lumOff val="50000"/>
                            </a:schemeClr>
                          </a:solidFill>
                          <a:latin typeface="Arial"/>
                          <a:cs typeface="Arial"/>
                        </a:rPr>
                        <a:t>NA</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a:txBody>
                    <a:bodyPr/>
                    <a:lstStyle/>
                    <a:p>
                      <a:pPr algn="ctr"/>
                      <a:r>
                        <a:rPr lang="en-US" sz="1900" b="1" dirty="0" smtClean="0">
                          <a:solidFill>
                            <a:schemeClr val="tx1">
                              <a:lumMod val="50000"/>
                              <a:lumOff val="50000"/>
                            </a:schemeClr>
                          </a:solidFill>
                          <a:latin typeface="Arial"/>
                          <a:cs typeface="Arial"/>
                        </a:rPr>
                        <a:t>3.25%</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c>
                  <a:txBody>
                    <a:bodyPr/>
                    <a:lstStyle/>
                    <a:p>
                      <a:pPr algn="ctr"/>
                      <a:r>
                        <a:rPr lang="en-US" sz="1900" b="1" dirty="0" smtClean="0">
                          <a:solidFill>
                            <a:schemeClr val="tx1">
                              <a:lumMod val="50000"/>
                              <a:lumOff val="50000"/>
                            </a:schemeClr>
                          </a:solidFill>
                          <a:latin typeface="Arial"/>
                          <a:cs typeface="Arial"/>
                        </a:rPr>
                        <a:t>0.75%</a:t>
                      </a:r>
                      <a:endParaRPr lang="en-US" sz="1900" b="1" dirty="0">
                        <a:solidFill>
                          <a:schemeClr val="tx1">
                            <a:lumMod val="50000"/>
                            <a:lumOff val="50000"/>
                          </a:schemeClr>
                        </a:solidFill>
                        <a:latin typeface="Arial"/>
                        <a:cs typeface="Arial"/>
                      </a:endParaRPr>
                    </a:p>
                  </a:txBody>
                  <a:tcPr marL="121920" marR="121920" marT="60960" marB="60960" anchor="ctr" anchorCtr="1">
                    <a:solidFill>
                      <a:srgbClr val="00A4E4">
                        <a:alpha val="30000"/>
                      </a:srgbClr>
                    </a:solidFill>
                  </a:tcPr>
                </a:tc>
              </a:tr>
            </a:tbl>
          </a:graphicData>
        </a:graphic>
      </p:graphicFrame>
      <p:sp>
        <p:nvSpPr>
          <p:cNvPr id="11" name="Rectangle 10"/>
          <p:cNvSpPr/>
          <p:nvPr/>
        </p:nvSpPr>
        <p:spPr>
          <a:xfrm>
            <a:off x="1422400" y="6273802"/>
            <a:ext cx="6096000" cy="328295"/>
          </a:xfrm>
          <a:prstGeom prst="rect">
            <a:avLst/>
          </a:prstGeom>
        </p:spPr>
        <p:txBody>
          <a:bodyPr lIns="121914" tIns="60957" rIns="121914" bIns="60957">
            <a:spAutoFit/>
          </a:bodyPr>
          <a:lstStyle/>
          <a:p>
            <a:r>
              <a:rPr lang="en-US" sz="1300" dirty="0">
                <a:latin typeface="Arial"/>
                <a:cs typeface="Arial"/>
              </a:rPr>
              <a:t>Rates current as of </a:t>
            </a:r>
            <a:r>
              <a:rPr lang="en-US" sz="1300" dirty="0" smtClean="0">
                <a:latin typeface="Arial"/>
                <a:cs typeface="Arial"/>
              </a:rPr>
              <a:t>09/14/2018 </a:t>
            </a:r>
            <a:r>
              <a:rPr lang="en-US" sz="1300" dirty="0">
                <a:latin typeface="Arial"/>
                <a:cs typeface="Arial"/>
              </a:rPr>
              <a:t>and subject to change.</a:t>
            </a:r>
          </a:p>
        </p:txBody>
      </p:sp>
    </p:spTree>
    <p:extLst>
      <p:ext uri="{BB962C8B-B14F-4D97-AF65-F5344CB8AC3E}">
        <p14:creationId xmlns:p14="http://schemas.microsoft.com/office/powerpoint/2010/main" val="1150941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l="9508" r="19672"/>
          <a:stretch/>
        </p:blipFill>
        <p:spPr>
          <a:xfrm>
            <a:off x="0" y="1"/>
            <a:ext cx="3135086" cy="2951238"/>
          </a:xfrm>
          <a:prstGeom prst="rect">
            <a:avLst/>
          </a:prstGeom>
        </p:spPr>
      </p:pic>
      <p:sp>
        <p:nvSpPr>
          <p:cNvPr id="14" name="Content Placeholder 8"/>
          <p:cNvSpPr txBox="1">
            <a:spLocks/>
          </p:cNvSpPr>
          <p:nvPr/>
        </p:nvSpPr>
        <p:spPr bwMode="auto">
          <a:xfrm>
            <a:off x="756061" y="3490101"/>
            <a:ext cx="10086110" cy="150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a:buChar char="•"/>
              <a:defRPr sz="2100" b="1"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800" dirty="0" smtClean="0">
                <a:solidFill>
                  <a:srgbClr val="00A4E4"/>
                </a:solidFill>
              </a:rPr>
              <a:t>GUL and IUL solutions:</a:t>
            </a:r>
          </a:p>
          <a:p>
            <a:pPr marL="0" indent="0">
              <a:buFont typeface="Arial"/>
              <a:buNone/>
            </a:pPr>
            <a:r>
              <a:rPr lang="en-US" sz="1800" b="0" dirty="0" smtClean="0">
                <a:solidFill>
                  <a:prstClr val="black">
                    <a:lumMod val="65000"/>
                    <a:lumOff val="35000"/>
                  </a:prstClr>
                </a:solidFill>
              </a:rPr>
              <a:t>For $467 per month, Jason’s financial professional offers him two possible solutions.</a:t>
            </a:r>
            <a:endParaRPr lang="en-US" sz="1800" b="0" dirty="0">
              <a:solidFill>
                <a:prstClr val="black">
                  <a:lumMod val="65000"/>
                  <a:lumOff val="35000"/>
                </a:prstClr>
              </a:solidFill>
            </a:endParaRPr>
          </a:p>
          <a:p>
            <a:pPr lvl="1"/>
            <a:r>
              <a:rPr lang="en-US" sz="1800" dirty="0" smtClean="0">
                <a:solidFill>
                  <a:srgbClr val="00A4E4"/>
                </a:solidFill>
              </a:rPr>
              <a:t>Solution 1 </a:t>
            </a:r>
            <a:r>
              <a:rPr lang="en-US" sz="1800" b="0" dirty="0" smtClean="0">
                <a:solidFill>
                  <a:prstClr val="black">
                    <a:lumMod val="65000"/>
                    <a:lumOff val="35000"/>
                  </a:prstClr>
                </a:solidFill>
              </a:rPr>
              <a:t>offers a guaranteed death benefit, but requires a higher monthly premium.</a:t>
            </a:r>
          </a:p>
          <a:p>
            <a:pPr lvl="1"/>
            <a:r>
              <a:rPr lang="en-US" sz="1800" dirty="0" smtClean="0">
                <a:solidFill>
                  <a:srgbClr val="00A4E4"/>
                </a:solidFill>
              </a:rPr>
              <a:t>Solution 2 </a:t>
            </a:r>
            <a:r>
              <a:rPr lang="en-US" sz="1800" b="0" dirty="0" smtClean="0">
                <a:solidFill>
                  <a:prstClr val="black">
                    <a:lumMod val="65000"/>
                    <a:lumOff val="35000"/>
                  </a:prstClr>
                </a:solidFill>
              </a:rPr>
              <a:t>provides similar guarantees due to upside market potential while</a:t>
            </a:r>
            <a:br>
              <a:rPr lang="en-US" sz="1800" b="0" dirty="0" smtClean="0">
                <a:solidFill>
                  <a:prstClr val="black">
                    <a:lumMod val="65000"/>
                    <a:lumOff val="35000"/>
                  </a:prstClr>
                </a:solidFill>
              </a:rPr>
            </a:br>
            <a:r>
              <a:rPr lang="en-US" sz="1800" b="0" dirty="0" smtClean="0">
                <a:solidFill>
                  <a:prstClr val="black">
                    <a:lumMod val="65000"/>
                    <a:lumOff val="35000"/>
                  </a:prstClr>
                </a:solidFill>
              </a:rPr>
              <a:t>offering significantly more cash value growth potential.</a:t>
            </a:r>
            <a:endParaRPr lang="en-US" sz="1800" b="0" dirty="0">
              <a:solidFill>
                <a:prstClr val="black">
                  <a:lumMod val="65000"/>
                  <a:lumOff val="35000"/>
                </a:prstClr>
              </a:solidFill>
            </a:endParaRPr>
          </a:p>
        </p:txBody>
      </p:sp>
      <p:sp>
        <p:nvSpPr>
          <p:cNvPr id="16" name="Rectangle 15"/>
          <p:cNvSpPr>
            <a:spLocks noChangeArrowheads="1"/>
          </p:cNvSpPr>
          <p:nvPr/>
        </p:nvSpPr>
        <p:spPr bwMode="auto">
          <a:xfrm>
            <a:off x="679329" y="5574257"/>
            <a:ext cx="9332686" cy="3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US" altLang="en-US" sz="1400" dirty="0" smtClean="0">
                <a:solidFill>
                  <a:prstClr val="black">
                    <a:lumMod val="65000"/>
                    <a:lumOff val="35000"/>
                  </a:prstClr>
                </a:solidFill>
                <a:latin typeface="Arial" charset="0"/>
                <a:ea typeface="Arial" charset="0"/>
                <a:cs typeface="Arial" charset="0"/>
              </a:rPr>
              <a:t>This is not an actual case. This hypothetical example is for illustrative purposes only.</a:t>
            </a:r>
            <a:endParaRPr lang="en-US" altLang="en-US" sz="1400" dirty="0">
              <a:solidFill>
                <a:prstClr val="black">
                  <a:lumMod val="65000"/>
                  <a:lumOff val="35000"/>
                </a:prstClr>
              </a:solidFill>
              <a:latin typeface="Arial" charset="0"/>
              <a:ea typeface="Arial" charset="0"/>
              <a:cs typeface="Arial" charset="0"/>
            </a:endParaRPr>
          </a:p>
        </p:txBody>
      </p:sp>
      <p:sp>
        <p:nvSpPr>
          <p:cNvPr id="19" name="Subtitle 1"/>
          <p:cNvSpPr txBox="1">
            <a:spLocks/>
          </p:cNvSpPr>
          <p:nvPr/>
        </p:nvSpPr>
        <p:spPr>
          <a:xfrm>
            <a:off x="3455718" y="588412"/>
            <a:ext cx="6585325" cy="68884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a:buNone/>
              <a:defRPr sz="2400" b="1" kern="1200">
                <a:solidFill>
                  <a:schemeClr val="tx1"/>
                </a:solidFill>
                <a:latin typeface="Arial" panose="020B0604020202020204" pitchFamily="34" charset="0"/>
                <a:ea typeface="+mn-ea"/>
                <a:cs typeface="Arial" panose="020B0604020202020204" pitchFamily="34" charset="0"/>
              </a:defRPr>
            </a:lvl1pPr>
            <a:lvl2pPr marL="544174" indent="0" algn="ctr" defTabSz="914400" rtl="0" eaLnBrk="1" latinLnBrk="0" hangingPunct="1">
              <a:lnSpc>
                <a:spcPct val="90000"/>
              </a:lnSpc>
              <a:spcBef>
                <a:spcPts val="500"/>
              </a:spcBef>
              <a:buFont typeface="Arial"/>
              <a:buNone/>
              <a:defRPr sz="2400" kern="1200">
                <a:solidFill>
                  <a:schemeClr val="tx1">
                    <a:tint val="75000"/>
                  </a:schemeClr>
                </a:solidFill>
                <a:latin typeface="+mn-lt"/>
                <a:ea typeface="+mn-ea"/>
                <a:cs typeface="+mn-cs"/>
              </a:defRPr>
            </a:lvl2pPr>
            <a:lvl3pPr marL="1088349" indent="0" algn="ctr" defTabSz="914400" rtl="0" eaLnBrk="1" latinLnBrk="0" hangingPunct="1">
              <a:lnSpc>
                <a:spcPct val="90000"/>
              </a:lnSpc>
              <a:spcBef>
                <a:spcPts val="500"/>
              </a:spcBef>
              <a:buFont typeface="Arial"/>
              <a:buNone/>
              <a:defRPr sz="2000" kern="1200">
                <a:solidFill>
                  <a:schemeClr val="tx1">
                    <a:tint val="75000"/>
                  </a:schemeClr>
                </a:solidFill>
                <a:latin typeface="+mn-lt"/>
                <a:ea typeface="+mn-ea"/>
                <a:cs typeface="+mn-cs"/>
              </a:defRPr>
            </a:lvl3pPr>
            <a:lvl4pPr marL="1632523"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4pPr>
            <a:lvl5pPr marL="2176698"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5pPr>
            <a:lvl6pPr marL="2720872"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6pPr>
            <a:lvl7pPr marL="3265046"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7pPr>
            <a:lvl8pPr marL="3809222"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8pPr>
            <a:lvl9pPr marL="4353396"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9pPr>
          </a:lstStyle>
          <a:p>
            <a:r>
              <a:rPr lang="en-US" sz="3200" dirty="0" smtClean="0">
                <a:solidFill>
                  <a:srgbClr val="00A4E4"/>
                </a:solidFill>
              </a:rPr>
              <a:t>Scenario</a:t>
            </a:r>
          </a:p>
          <a:p>
            <a:endParaRPr lang="en-US" sz="3200" dirty="0">
              <a:solidFill>
                <a:prstClr val="black"/>
              </a:solidFill>
            </a:endParaRPr>
          </a:p>
        </p:txBody>
      </p:sp>
      <p:sp>
        <p:nvSpPr>
          <p:cNvPr id="20" name="Content Placeholder 8"/>
          <p:cNvSpPr txBox="1">
            <a:spLocks/>
          </p:cNvSpPr>
          <p:nvPr/>
        </p:nvSpPr>
        <p:spPr bwMode="auto">
          <a:xfrm>
            <a:off x="3441203" y="1487895"/>
            <a:ext cx="7894453" cy="150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a:buChar char="•"/>
              <a:defRPr sz="2100" b="1"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800" b="0" dirty="0" smtClean="0">
                <a:solidFill>
                  <a:prstClr val="black">
                    <a:lumMod val="65000"/>
                    <a:lumOff val="35000"/>
                  </a:prstClr>
                </a:solidFill>
              </a:rPr>
              <a:t>Meet Jason. He’s 50 years old, married with two kids and needs $500k additional permanent life insurance coverage.</a:t>
            </a:r>
          </a:p>
          <a:p>
            <a:r>
              <a:rPr lang="en-US" sz="1800" b="0" dirty="0" smtClean="0">
                <a:solidFill>
                  <a:prstClr val="black">
                    <a:lumMod val="65000"/>
                    <a:lumOff val="35000"/>
                  </a:prstClr>
                </a:solidFill>
              </a:rPr>
              <a:t>Likes the security of a GUL policy, but not the limited cash value.</a:t>
            </a:r>
          </a:p>
          <a:p>
            <a:r>
              <a:rPr lang="en-US" sz="1800" b="0" dirty="0" smtClean="0">
                <a:solidFill>
                  <a:prstClr val="black">
                    <a:lumMod val="65000"/>
                    <a:lumOff val="35000"/>
                  </a:prstClr>
                </a:solidFill>
              </a:rPr>
              <a:t>Likes the growth opportunity within an IUL, but is still concerned</a:t>
            </a:r>
            <a:br>
              <a:rPr lang="en-US" sz="1800" b="0" dirty="0" smtClean="0">
                <a:solidFill>
                  <a:prstClr val="black">
                    <a:lumMod val="65000"/>
                    <a:lumOff val="35000"/>
                  </a:prstClr>
                </a:solidFill>
              </a:rPr>
            </a:br>
            <a:r>
              <a:rPr lang="en-US" sz="1800" b="0" dirty="0" smtClean="0">
                <a:solidFill>
                  <a:prstClr val="black">
                    <a:lumMod val="65000"/>
                    <a:lumOff val="35000"/>
                  </a:prstClr>
                </a:solidFill>
              </a:rPr>
              <a:t>about guarantees.</a:t>
            </a:r>
            <a:endParaRPr lang="en-US" sz="1800" b="0" dirty="0">
              <a:solidFill>
                <a:prstClr val="black">
                  <a:lumMod val="65000"/>
                  <a:lumOff val="35000"/>
                </a:prstClr>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15276" y="4741245"/>
            <a:ext cx="2535333" cy="1219021"/>
          </a:xfrm>
          <a:prstGeom prst="rect">
            <a:avLst/>
          </a:prstGeom>
        </p:spPr>
      </p:pic>
    </p:spTree>
    <p:extLst>
      <p:ext uri="{BB962C8B-B14F-4D97-AF65-F5344CB8AC3E}">
        <p14:creationId xmlns:p14="http://schemas.microsoft.com/office/powerpoint/2010/main" val="25268068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0707" y="1393380"/>
            <a:ext cx="8310974" cy="3668486"/>
          </a:xfrm>
        </p:spPr>
        <p:txBody>
          <a:bodyPr>
            <a:normAutofit/>
          </a:bodyPr>
          <a:lstStyle/>
          <a:p>
            <a:pPr marL="0" indent="0">
              <a:spcAft>
                <a:spcPts val="600"/>
              </a:spcAft>
              <a:buClr>
                <a:srgbClr val="00A4E4"/>
              </a:buClr>
              <a:buNone/>
            </a:pPr>
            <a:r>
              <a:rPr lang="en-US" sz="2400" dirty="0" smtClean="0">
                <a:solidFill>
                  <a:srgbClr val="00A4E4"/>
                </a:solidFill>
              </a:rPr>
              <a:t>GUARANTEED UL: QoL GUARANTEE GUL II</a:t>
            </a:r>
            <a:br>
              <a:rPr lang="en-US" sz="2400" dirty="0" smtClean="0">
                <a:solidFill>
                  <a:srgbClr val="00A4E4"/>
                </a:solidFill>
              </a:rPr>
            </a:br>
            <a:r>
              <a:rPr lang="en-US" sz="1800" b="0" dirty="0">
                <a:solidFill>
                  <a:srgbClr val="00A4E4"/>
                </a:solidFill>
              </a:rPr>
              <a:t>A monthly premium of </a:t>
            </a:r>
            <a:r>
              <a:rPr lang="en-US" sz="1800" b="0" dirty="0" smtClean="0">
                <a:solidFill>
                  <a:srgbClr val="00A4E4"/>
                </a:solidFill>
              </a:rPr>
              <a:t>$467</a:t>
            </a:r>
            <a:endParaRPr lang="en-US" sz="1800" dirty="0" smtClean="0">
              <a:solidFill>
                <a:srgbClr val="00A4E4"/>
              </a:solidFill>
            </a:endParaRPr>
          </a:p>
          <a:p>
            <a:r>
              <a:rPr lang="en-US" sz="1800" b="0" dirty="0" smtClean="0">
                <a:solidFill>
                  <a:schemeClr val="tx1">
                    <a:lumMod val="65000"/>
                    <a:lumOff val="35000"/>
                  </a:schemeClr>
                </a:solidFill>
              </a:rPr>
              <a:t>Offers </a:t>
            </a:r>
            <a:r>
              <a:rPr lang="en-US" sz="1800" b="0" dirty="0">
                <a:solidFill>
                  <a:schemeClr val="tx1">
                    <a:lumMod val="65000"/>
                    <a:lumOff val="35000"/>
                  </a:schemeClr>
                </a:solidFill>
              </a:rPr>
              <a:t>guaranteed insurance coverage until age 105</a:t>
            </a:r>
          </a:p>
          <a:p>
            <a:r>
              <a:rPr lang="en-US" sz="1800" b="0" dirty="0" smtClean="0">
                <a:solidFill>
                  <a:schemeClr val="tx1">
                    <a:lumMod val="65000"/>
                    <a:lumOff val="35000"/>
                  </a:schemeClr>
                </a:solidFill>
              </a:rPr>
              <a:t>Partial </a:t>
            </a:r>
            <a:r>
              <a:rPr lang="en-US" sz="1800" b="0" dirty="0">
                <a:solidFill>
                  <a:schemeClr val="tx1">
                    <a:lumMod val="65000"/>
                    <a:lumOff val="35000"/>
                  </a:schemeClr>
                </a:solidFill>
              </a:rPr>
              <a:t>withdrawal capability – if </a:t>
            </a:r>
            <a:r>
              <a:rPr lang="en-US" sz="1800" b="0" dirty="0" smtClean="0">
                <a:solidFill>
                  <a:schemeClr val="tx1">
                    <a:lumMod val="65000"/>
                    <a:lumOff val="35000"/>
                  </a:schemeClr>
                </a:solidFill>
              </a:rPr>
              <a:t>Jason </a:t>
            </a:r>
            <a:r>
              <a:rPr lang="en-US" sz="1800" b="0" dirty="0">
                <a:solidFill>
                  <a:schemeClr val="tx1">
                    <a:lumMod val="65000"/>
                    <a:lumOff val="35000"/>
                  </a:schemeClr>
                </a:solidFill>
              </a:rPr>
              <a:t>has built up </a:t>
            </a:r>
            <a:r>
              <a:rPr lang="en-US" sz="1800" b="0" dirty="0" smtClean="0">
                <a:solidFill>
                  <a:schemeClr val="tx1">
                    <a:lumMod val="65000"/>
                    <a:lumOff val="35000"/>
                  </a:schemeClr>
                </a:solidFill>
              </a:rPr>
              <a:t>some cash </a:t>
            </a:r>
            <a:r>
              <a:rPr lang="en-US" sz="1800" b="0" dirty="0">
                <a:solidFill>
                  <a:schemeClr val="tx1">
                    <a:lumMod val="65000"/>
                    <a:lumOff val="35000"/>
                  </a:schemeClr>
                </a:solidFill>
              </a:rPr>
              <a:t>value in his policy and his needs change, he </a:t>
            </a:r>
            <a:r>
              <a:rPr lang="en-US" sz="1800" b="0" dirty="0" smtClean="0">
                <a:solidFill>
                  <a:schemeClr val="tx1">
                    <a:lumMod val="65000"/>
                    <a:lumOff val="35000"/>
                  </a:schemeClr>
                </a:solidFill>
              </a:rPr>
              <a:t>could withdraw </a:t>
            </a:r>
            <a:r>
              <a:rPr lang="en-US" sz="1800" b="0" dirty="0">
                <a:solidFill>
                  <a:schemeClr val="tx1">
                    <a:lumMod val="65000"/>
                    <a:lumOff val="35000"/>
                  </a:schemeClr>
                </a:solidFill>
              </a:rPr>
              <a:t>some funds from his policy. </a:t>
            </a:r>
            <a:endParaRPr lang="en-US" sz="1800" b="0" dirty="0" smtClean="0">
              <a:solidFill>
                <a:schemeClr val="tx1">
                  <a:lumMod val="65000"/>
                  <a:lumOff val="35000"/>
                </a:schemeClr>
              </a:solidFill>
            </a:endParaRPr>
          </a:p>
          <a:p>
            <a:r>
              <a:rPr lang="en-US" sz="1800" b="0" dirty="0" smtClean="0">
                <a:solidFill>
                  <a:schemeClr val="tx1">
                    <a:lumMod val="65000"/>
                    <a:lumOff val="35000"/>
                  </a:schemeClr>
                </a:solidFill>
              </a:rPr>
              <a:t>It’s </a:t>
            </a:r>
            <a:r>
              <a:rPr lang="en-US" sz="1800" b="0" dirty="0">
                <a:solidFill>
                  <a:schemeClr val="tx1">
                    <a:lumMod val="65000"/>
                    <a:lumOff val="35000"/>
                  </a:schemeClr>
                </a:solidFill>
              </a:rPr>
              <a:t>important </a:t>
            </a:r>
            <a:r>
              <a:rPr lang="en-US" sz="1800" b="0" dirty="0" smtClean="0">
                <a:solidFill>
                  <a:schemeClr val="tx1">
                    <a:lumMod val="65000"/>
                    <a:lumOff val="35000"/>
                  </a:schemeClr>
                </a:solidFill>
              </a:rPr>
              <a:t>to note </a:t>
            </a:r>
            <a:r>
              <a:rPr lang="en-US" sz="1800" b="0" dirty="0">
                <a:solidFill>
                  <a:schemeClr val="tx1">
                    <a:lumMod val="65000"/>
                    <a:lumOff val="35000"/>
                  </a:schemeClr>
                </a:solidFill>
              </a:rPr>
              <a:t>that this would result in a proportional reduction </a:t>
            </a:r>
            <a:r>
              <a:rPr lang="en-US" sz="1800" b="0" dirty="0" smtClean="0">
                <a:solidFill>
                  <a:schemeClr val="tx1">
                    <a:lumMod val="65000"/>
                    <a:lumOff val="35000"/>
                  </a:schemeClr>
                </a:solidFill>
              </a:rPr>
              <a:t>of accumulation </a:t>
            </a:r>
            <a:r>
              <a:rPr lang="en-US" sz="1800" b="0" dirty="0">
                <a:solidFill>
                  <a:schemeClr val="tx1">
                    <a:lumMod val="65000"/>
                    <a:lumOff val="35000"/>
                  </a:schemeClr>
                </a:solidFill>
              </a:rPr>
              <a:t>value and death benefit. His advisor </a:t>
            </a:r>
            <a:r>
              <a:rPr lang="en-US" sz="1800" b="0" dirty="0" smtClean="0">
                <a:solidFill>
                  <a:schemeClr val="tx1">
                    <a:lumMod val="65000"/>
                    <a:lumOff val="35000"/>
                  </a:schemeClr>
                </a:solidFill>
              </a:rPr>
              <a:t>also explains </a:t>
            </a:r>
            <a:r>
              <a:rPr lang="en-US" sz="1800" b="0" dirty="0">
                <a:solidFill>
                  <a:schemeClr val="tx1">
                    <a:lumMod val="65000"/>
                    <a:lumOff val="35000"/>
                  </a:schemeClr>
                </a:solidFill>
              </a:rPr>
              <a:t>there is often less cash value in the policy </a:t>
            </a:r>
            <a:r>
              <a:rPr lang="en-US" sz="1800" b="0" dirty="0" smtClean="0">
                <a:solidFill>
                  <a:schemeClr val="tx1">
                    <a:lumMod val="65000"/>
                    <a:lumOff val="35000"/>
                  </a:schemeClr>
                </a:solidFill>
              </a:rPr>
              <a:t>for retirement </a:t>
            </a:r>
            <a:r>
              <a:rPr lang="en-US" sz="1800" b="0" dirty="0">
                <a:solidFill>
                  <a:schemeClr val="tx1">
                    <a:lumMod val="65000"/>
                    <a:lumOff val="35000"/>
                  </a:schemeClr>
                </a:solidFill>
              </a:rPr>
              <a:t>needs compared to an IUL</a:t>
            </a:r>
            <a:r>
              <a:rPr lang="en-US" sz="1800" b="0" dirty="0" smtClean="0">
                <a:solidFill>
                  <a:schemeClr val="tx1">
                    <a:lumMod val="65000"/>
                    <a:lumOff val="35000"/>
                  </a:schemeClr>
                </a:solidFill>
              </a:rPr>
              <a:t>.</a:t>
            </a:r>
            <a:endParaRPr lang="en-US" sz="1800" b="0" dirty="0">
              <a:solidFill>
                <a:schemeClr val="tx1">
                  <a:lumMod val="65000"/>
                  <a:lumOff val="35000"/>
                </a:schemeClr>
              </a:solidFill>
            </a:endParaRPr>
          </a:p>
        </p:txBody>
      </p:sp>
      <p:sp>
        <p:nvSpPr>
          <p:cNvPr id="9" name="Rectangle 8"/>
          <p:cNvSpPr>
            <a:spLocks noChangeArrowheads="1"/>
          </p:cNvSpPr>
          <p:nvPr/>
        </p:nvSpPr>
        <p:spPr bwMode="auto">
          <a:xfrm>
            <a:off x="857660" y="5509304"/>
            <a:ext cx="7560626" cy="3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US" sz="1400" baseline="30000" dirty="0" smtClean="0">
                <a:solidFill>
                  <a:prstClr val="black">
                    <a:lumMod val="65000"/>
                    <a:lumOff val="35000"/>
                  </a:prstClr>
                </a:solidFill>
                <a:latin typeface="Arial" charset="0"/>
                <a:ea typeface="Arial" charset="0"/>
                <a:cs typeface="Arial" charset="0"/>
              </a:rPr>
              <a:t>1</a:t>
            </a:r>
            <a:r>
              <a:rPr lang="en-US" altLang="en-US" sz="1400" dirty="0" smtClean="0">
                <a:solidFill>
                  <a:prstClr val="black">
                    <a:lumMod val="65000"/>
                    <a:lumOff val="35000"/>
                  </a:prstClr>
                </a:solidFill>
                <a:latin typeface="Arial" charset="0"/>
                <a:ea typeface="Arial" charset="0"/>
                <a:cs typeface="Arial" charset="0"/>
              </a:rPr>
              <a:t> 50% in year 20, 100% in year 25, capped at 40% of the policy’s lowest specified amount.</a:t>
            </a:r>
            <a:endParaRPr lang="en-US" altLang="en-US" sz="1400" dirty="0">
              <a:solidFill>
                <a:prstClr val="black">
                  <a:lumMod val="65000"/>
                  <a:lumOff val="35000"/>
                </a:prstClr>
              </a:solidFill>
              <a:latin typeface="Arial" charset="0"/>
              <a:ea typeface="Arial" charset="0"/>
              <a:cs typeface="Arial" charset="0"/>
            </a:endParaRPr>
          </a:p>
        </p:txBody>
      </p:sp>
      <p:sp>
        <p:nvSpPr>
          <p:cNvPr id="12" name="Subtitle 1"/>
          <p:cNvSpPr>
            <a:spLocks noGrp="1"/>
          </p:cNvSpPr>
          <p:nvPr>
            <p:ph type="subTitle" idx="15"/>
          </p:nvPr>
        </p:nvSpPr>
        <p:spPr>
          <a:xfrm>
            <a:off x="770576" y="588412"/>
            <a:ext cx="9955481" cy="667213"/>
          </a:xfrm>
        </p:spPr>
        <p:txBody>
          <a:bodyPr lIns="0" tIns="0" rIns="0" bIns="0">
            <a:noAutofit/>
          </a:bodyPr>
          <a:lstStyle/>
          <a:p>
            <a:pPr lvl="0"/>
            <a:r>
              <a:rPr lang="en-US" sz="3200" dirty="0" smtClean="0">
                <a:solidFill>
                  <a:srgbClr val="0070C0"/>
                </a:solidFill>
              </a:rPr>
              <a:t>Solution 1: </a:t>
            </a:r>
            <a:r>
              <a:rPr lang="en-US" sz="3200" dirty="0" smtClean="0">
                <a:solidFill>
                  <a:srgbClr val="00A4E4"/>
                </a:solidFill>
              </a:rPr>
              <a:t>$500k Guaranteed IUL</a:t>
            </a:r>
            <a:endParaRPr lang="en-US" sz="3200" dirty="0">
              <a:solidFill>
                <a:srgbClr val="00A4E4"/>
              </a:solidFill>
            </a:endParaRPr>
          </a:p>
          <a:p>
            <a:endParaRPr lang="en-US" sz="3200" dirty="0"/>
          </a:p>
        </p:txBody>
      </p:sp>
      <p:sp>
        <p:nvSpPr>
          <p:cNvPr id="6" name="Rectangle 5"/>
          <p:cNvSpPr/>
          <p:nvPr/>
        </p:nvSpPr>
        <p:spPr>
          <a:xfrm>
            <a:off x="0" y="4058973"/>
            <a:ext cx="8795657" cy="11433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p:nvSpPr>
        <p:spPr>
          <a:xfrm>
            <a:off x="857660" y="4131543"/>
            <a:ext cx="7937997" cy="923330"/>
          </a:xfrm>
          <a:prstGeom prst="rect">
            <a:avLst/>
          </a:prstGeom>
          <a:noFill/>
        </p:spPr>
        <p:txBody>
          <a:bodyPr wrap="square" rtlCol="0">
            <a:spAutoFit/>
          </a:bodyPr>
          <a:lstStyle/>
          <a:p>
            <a:r>
              <a:rPr lang="en-US" b="1" dirty="0" smtClean="0">
                <a:solidFill>
                  <a:prstClr val="white"/>
                </a:solidFill>
                <a:latin typeface="Arial" charset="0"/>
                <a:ea typeface="Arial" charset="0"/>
                <a:cs typeface="Arial" charset="0"/>
              </a:rPr>
              <a:t>Return </a:t>
            </a:r>
            <a:r>
              <a:rPr lang="en-US" b="1" dirty="0">
                <a:solidFill>
                  <a:prstClr val="white"/>
                </a:solidFill>
                <a:latin typeface="Arial" charset="0"/>
                <a:ea typeface="Arial" charset="0"/>
                <a:cs typeface="Arial" charset="0"/>
              </a:rPr>
              <a:t>of </a:t>
            </a:r>
            <a:r>
              <a:rPr lang="en-US" b="1" dirty="0" smtClean="0">
                <a:solidFill>
                  <a:prstClr val="white"/>
                </a:solidFill>
                <a:latin typeface="Arial" charset="0"/>
                <a:ea typeface="Arial" charset="0"/>
                <a:cs typeface="Arial" charset="0"/>
              </a:rPr>
              <a:t>Premium option </a:t>
            </a:r>
          </a:p>
          <a:p>
            <a:r>
              <a:rPr lang="en-US" dirty="0">
                <a:solidFill>
                  <a:prstClr val="white"/>
                </a:solidFill>
                <a:latin typeface="Arial" charset="0"/>
                <a:ea typeface="Arial" charset="0"/>
                <a:cs typeface="Arial" charset="0"/>
              </a:rPr>
              <a:t>I</a:t>
            </a:r>
            <a:r>
              <a:rPr lang="en-US" dirty="0" smtClean="0">
                <a:solidFill>
                  <a:prstClr val="white"/>
                </a:solidFill>
                <a:latin typeface="Arial" charset="0"/>
                <a:ea typeface="Arial" charset="0"/>
                <a:cs typeface="Arial" charset="0"/>
              </a:rPr>
              <a:t>f </a:t>
            </a:r>
            <a:r>
              <a:rPr lang="en-US" dirty="0">
                <a:solidFill>
                  <a:prstClr val="white"/>
                </a:solidFill>
                <a:latin typeface="Arial" charset="0"/>
                <a:ea typeface="Arial" charset="0"/>
                <a:cs typeface="Arial" charset="0"/>
              </a:rPr>
              <a:t>needs change, </a:t>
            </a:r>
            <a:r>
              <a:rPr lang="en-US" dirty="0" smtClean="0">
                <a:solidFill>
                  <a:prstClr val="white"/>
                </a:solidFill>
                <a:latin typeface="Arial" charset="0"/>
                <a:ea typeface="Arial" charset="0"/>
                <a:cs typeface="Arial" charset="0"/>
              </a:rPr>
              <a:t>Jason </a:t>
            </a:r>
            <a:r>
              <a:rPr lang="en-US" dirty="0">
                <a:solidFill>
                  <a:prstClr val="white"/>
                </a:solidFill>
                <a:latin typeface="Arial" charset="0"/>
                <a:ea typeface="Arial" charset="0"/>
                <a:cs typeface="Arial" charset="0"/>
              </a:rPr>
              <a:t>could also receive some or all of his paid </a:t>
            </a:r>
            <a:r>
              <a:rPr lang="en-US" dirty="0" smtClean="0">
                <a:solidFill>
                  <a:prstClr val="white"/>
                </a:solidFill>
                <a:latin typeface="Arial" charset="0"/>
                <a:ea typeface="Arial" charset="0"/>
                <a:cs typeface="Arial" charset="0"/>
              </a:rPr>
              <a:t>premiums</a:t>
            </a:r>
            <a:br>
              <a:rPr lang="en-US" dirty="0" smtClean="0">
                <a:solidFill>
                  <a:prstClr val="white"/>
                </a:solidFill>
                <a:latin typeface="Arial" charset="0"/>
                <a:ea typeface="Arial" charset="0"/>
                <a:cs typeface="Arial" charset="0"/>
              </a:rPr>
            </a:br>
            <a:r>
              <a:rPr lang="en-US" dirty="0" smtClean="0">
                <a:solidFill>
                  <a:prstClr val="white"/>
                </a:solidFill>
                <a:latin typeface="Arial" charset="0"/>
                <a:ea typeface="Arial" charset="0"/>
                <a:cs typeface="Arial" charset="0"/>
              </a:rPr>
              <a:t>back </a:t>
            </a:r>
            <a:r>
              <a:rPr lang="en-US" dirty="0">
                <a:solidFill>
                  <a:prstClr val="white"/>
                </a:solidFill>
                <a:latin typeface="Arial" charset="0"/>
                <a:ea typeface="Arial" charset="0"/>
                <a:cs typeface="Arial" charset="0"/>
              </a:rPr>
              <a:t>at year 20 or 25.</a:t>
            </a:r>
            <a:r>
              <a:rPr lang="en-US" baseline="30000" dirty="0">
                <a:solidFill>
                  <a:prstClr val="white"/>
                </a:solidFill>
                <a:latin typeface="Arial" charset="0"/>
                <a:ea typeface="Arial" charset="0"/>
                <a:cs typeface="Arial" charset="0"/>
              </a:rPr>
              <a:t>1</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5276" y="4741245"/>
            <a:ext cx="2535333" cy="1219021"/>
          </a:xfrm>
          <a:prstGeom prst="rect">
            <a:avLst/>
          </a:prstGeom>
        </p:spPr>
      </p:pic>
    </p:spTree>
    <p:extLst>
      <p:ext uri="{BB962C8B-B14F-4D97-AF65-F5344CB8AC3E}">
        <p14:creationId xmlns:p14="http://schemas.microsoft.com/office/powerpoint/2010/main" val="5440166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6195" y="1378865"/>
            <a:ext cx="8936175" cy="3668486"/>
          </a:xfrm>
        </p:spPr>
        <p:txBody>
          <a:bodyPr>
            <a:normAutofit/>
          </a:bodyPr>
          <a:lstStyle/>
          <a:p>
            <a:pPr marL="0" indent="0">
              <a:spcAft>
                <a:spcPts val="600"/>
              </a:spcAft>
              <a:buClr>
                <a:srgbClr val="00A4E4"/>
              </a:buClr>
              <a:buNone/>
            </a:pPr>
            <a:r>
              <a:rPr lang="en-US" sz="2400" dirty="0" smtClean="0">
                <a:solidFill>
                  <a:srgbClr val="00A4E4"/>
                </a:solidFill>
              </a:rPr>
              <a:t>PROTECTION-FOCUSED IUL: QoL VALUE+ PROTECTOR</a:t>
            </a:r>
            <a:br>
              <a:rPr lang="en-US" sz="2400" dirty="0" smtClean="0">
                <a:solidFill>
                  <a:srgbClr val="00A4E4"/>
                </a:solidFill>
              </a:rPr>
            </a:br>
            <a:r>
              <a:rPr lang="en-US" sz="1800" b="0" dirty="0">
                <a:solidFill>
                  <a:srgbClr val="00A4E4"/>
                </a:solidFill>
              </a:rPr>
              <a:t>A monthly premium of </a:t>
            </a:r>
            <a:r>
              <a:rPr lang="en-US" sz="1800" b="0" dirty="0" smtClean="0">
                <a:solidFill>
                  <a:srgbClr val="00A4E4"/>
                </a:solidFill>
              </a:rPr>
              <a:t>$</a:t>
            </a:r>
            <a:r>
              <a:rPr lang="en-US" sz="1800" b="0" dirty="0" smtClean="0">
                <a:solidFill>
                  <a:srgbClr val="00A4E4"/>
                </a:solidFill>
              </a:rPr>
              <a:t>467</a:t>
            </a:r>
            <a:endParaRPr lang="en-US" sz="1800" dirty="0" smtClean="0">
              <a:solidFill>
                <a:srgbClr val="00A4E4"/>
              </a:solidFill>
            </a:endParaRPr>
          </a:p>
          <a:p>
            <a:r>
              <a:rPr lang="en-US" sz="1800" b="0" dirty="0" smtClean="0">
                <a:solidFill>
                  <a:schemeClr val="tx1">
                    <a:lumMod val="65000"/>
                    <a:lumOff val="35000"/>
                  </a:schemeClr>
                </a:solidFill>
              </a:rPr>
              <a:t>Tax-advantaged </a:t>
            </a:r>
            <a:r>
              <a:rPr lang="en-US" sz="1800" b="0" dirty="0">
                <a:solidFill>
                  <a:schemeClr val="tx1">
                    <a:lumMod val="65000"/>
                    <a:lumOff val="35000"/>
                  </a:schemeClr>
                </a:solidFill>
              </a:rPr>
              <a:t>cash accumulation with 3 simple </a:t>
            </a:r>
            <a:r>
              <a:rPr lang="en-US" sz="1800" b="0" dirty="0" smtClean="0">
                <a:solidFill>
                  <a:schemeClr val="tx1">
                    <a:lumMod val="65000"/>
                    <a:lumOff val="35000"/>
                  </a:schemeClr>
                </a:solidFill>
              </a:rPr>
              <a:t>index strategies </a:t>
            </a:r>
            <a:r>
              <a:rPr lang="en-US" sz="1800" b="0" dirty="0">
                <a:solidFill>
                  <a:schemeClr val="tx1">
                    <a:lumMod val="65000"/>
                    <a:lumOff val="35000"/>
                  </a:schemeClr>
                </a:solidFill>
              </a:rPr>
              <a:t>to choose from. Enjoy upside market </a:t>
            </a:r>
            <a:r>
              <a:rPr lang="en-US" sz="1800" b="0" dirty="0" smtClean="0">
                <a:solidFill>
                  <a:schemeClr val="tx1">
                    <a:lumMod val="65000"/>
                    <a:lumOff val="35000"/>
                  </a:schemeClr>
                </a:solidFill>
              </a:rPr>
              <a:t>potential without </a:t>
            </a:r>
            <a:r>
              <a:rPr lang="en-US" sz="1800" b="0" dirty="0">
                <a:solidFill>
                  <a:schemeClr val="tx1">
                    <a:lumMod val="65000"/>
                    <a:lumOff val="35000"/>
                  </a:schemeClr>
                </a:solidFill>
              </a:rPr>
              <a:t>downside market risk.</a:t>
            </a:r>
          </a:p>
          <a:p>
            <a:r>
              <a:rPr lang="en-US" sz="1800" b="0" dirty="0" smtClean="0">
                <a:solidFill>
                  <a:schemeClr val="tx1">
                    <a:lumMod val="65000"/>
                    <a:lumOff val="35000"/>
                  </a:schemeClr>
                </a:solidFill>
              </a:rPr>
              <a:t>Guaranteed </a:t>
            </a:r>
            <a:r>
              <a:rPr lang="en-US" sz="1800" b="0" dirty="0">
                <a:solidFill>
                  <a:schemeClr val="tx1">
                    <a:lumMod val="65000"/>
                    <a:lumOff val="35000"/>
                  </a:schemeClr>
                </a:solidFill>
              </a:rPr>
              <a:t>death benefit coverage until age </a:t>
            </a:r>
            <a:r>
              <a:rPr lang="en-US" sz="1800" b="0" dirty="0" smtClean="0">
                <a:solidFill>
                  <a:schemeClr val="tx1">
                    <a:lumMod val="65000"/>
                    <a:lumOff val="35000"/>
                  </a:schemeClr>
                </a:solidFill>
              </a:rPr>
              <a:t>94.</a:t>
            </a:r>
            <a:endParaRPr lang="en-US" sz="1800" b="0" dirty="0">
              <a:solidFill>
                <a:schemeClr val="tx1">
                  <a:lumMod val="65000"/>
                  <a:lumOff val="35000"/>
                </a:schemeClr>
              </a:solidFill>
            </a:endParaRPr>
          </a:p>
          <a:p>
            <a:r>
              <a:rPr lang="en-US" sz="1800" b="0" dirty="0" smtClean="0">
                <a:solidFill>
                  <a:schemeClr val="tx1">
                    <a:lumMod val="65000"/>
                    <a:lumOff val="35000"/>
                  </a:schemeClr>
                </a:solidFill>
              </a:rPr>
              <a:t>Non-guaranteed </a:t>
            </a:r>
            <a:r>
              <a:rPr lang="en-US" sz="1800" b="0" dirty="0">
                <a:solidFill>
                  <a:schemeClr val="tx1">
                    <a:lumMod val="65000"/>
                    <a:lumOff val="35000"/>
                  </a:schemeClr>
                </a:solidFill>
              </a:rPr>
              <a:t>death benefit coverage and cash </a:t>
            </a:r>
            <a:r>
              <a:rPr lang="en-US" sz="1800" b="0" dirty="0" smtClean="0">
                <a:solidFill>
                  <a:schemeClr val="tx1">
                    <a:lumMod val="65000"/>
                    <a:lumOff val="35000"/>
                  </a:schemeClr>
                </a:solidFill>
              </a:rPr>
              <a:t>value that </a:t>
            </a:r>
            <a:r>
              <a:rPr lang="en-US" sz="1800" b="0" dirty="0">
                <a:solidFill>
                  <a:schemeClr val="tx1">
                    <a:lumMod val="65000"/>
                    <a:lumOff val="35000"/>
                  </a:schemeClr>
                </a:solidFill>
              </a:rPr>
              <a:t>can last </a:t>
            </a:r>
            <a:r>
              <a:rPr lang="en-US" sz="1800" b="0" dirty="0" smtClean="0">
                <a:solidFill>
                  <a:schemeClr val="tx1">
                    <a:lumMod val="65000"/>
                    <a:lumOff val="35000"/>
                  </a:schemeClr>
                </a:solidFill>
              </a:rPr>
              <a:t>Jason’s </a:t>
            </a:r>
            <a:r>
              <a:rPr lang="en-US" sz="1800" b="0" dirty="0">
                <a:solidFill>
                  <a:schemeClr val="tx1">
                    <a:lumMod val="65000"/>
                    <a:lumOff val="35000"/>
                  </a:schemeClr>
                </a:solidFill>
              </a:rPr>
              <a:t>full lifetime if funded correctly.</a:t>
            </a:r>
          </a:p>
          <a:p>
            <a:r>
              <a:rPr lang="en-US" sz="1800" b="0" dirty="0" smtClean="0">
                <a:solidFill>
                  <a:schemeClr val="tx1">
                    <a:lumMod val="65000"/>
                    <a:lumOff val="35000"/>
                  </a:schemeClr>
                </a:solidFill>
              </a:rPr>
              <a:t>Strong </a:t>
            </a:r>
            <a:r>
              <a:rPr lang="en-US" sz="1800" b="0" dirty="0">
                <a:solidFill>
                  <a:schemeClr val="tx1">
                    <a:lumMod val="65000"/>
                    <a:lumOff val="35000"/>
                  </a:schemeClr>
                </a:solidFill>
              </a:rPr>
              <a:t>Index Performance liquidity feature allows </a:t>
            </a:r>
            <a:r>
              <a:rPr lang="en-US" sz="1800" b="0" dirty="0" smtClean="0">
                <a:solidFill>
                  <a:schemeClr val="tx1">
                    <a:lumMod val="65000"/>
                    <a:lumOff val="35000"/>
                  </a:schemeClr>
                </a:solidFill>
              </a:rPr>
              <a:t>for withdrawal </a:t>
            </a:r>
            <a:r>
              <a:rPr lang="en-US" sz="1800" b="0" dirty="0">
                <a:solidFill>
                  <a:schemeClr val="tx1">
                    <a:lumMod val="65000"/>
                    <a:lumOff val="35000"/>
                  </a:schemeClr>
                </a:solidFill>
              </a:rPr>
              <a:t>of excess </a:t>
            </a:r>
            <a:r>
              <a:rPr lang="en-US" sz="1800" b="0" dirty="0" smtClean="0">
                <a:solidFill>
                  <a:schemeClr val="tx1">
                    <a:lumMod val="65000"/>
                    <a:lumOff val="35000"/>
                  </a:schemeClr>
                </a:solidFill>
              </a:rPr>
              <a:t>cash</a:t>
            </a:r>
            <a:br>
              <a:rPr lang="en-US" sz="1800" b="0" dirty="0" smtClean="0">
                <a:solidFill>
                  <a:schemeClr val="tx1">
                    <a:lumMod val="65000"/>
                    <a:lumOff val="35000"/>
                  </a:schemeClr>
                </a:solidFill>
              </a:rPr>
            </a:br>
            <a:r>
              <a:rPr lang="en-US" sz="1800" b="0" dirty="0" smtClean="0">
                <a:solidFill>
                  <a:schemeClr val="tx1">
                    <a:lumMod val="65000"/>
                    <a:lumOff val="35000"/>
                  </a:schemeClr>
                </a:solidFill>
              </a:rPr>
              <a:t>value</a:t>
            </a:r>
            <a:r>
              <a:rPr lang="en-US" sz="1800" b="0" dirty="0">
                <a:solidFill>
                  <a:schemeClr val="tx1">
                    <a:lumMod val="65000"/>
                    <a:lumOff val="35000"/>
                  </a:schemeClr>
                </a:solidFill>
              </a:rPr>
              <a:t>, after 20 years or at </a:t>
            </a:r>
            <a:r>
              <a:rPr lang="en-US" sz="1800" b="0" dirty="0" smtClean="0">
                <a:solidFill>
                  <a:schemeClr val="tx1">
                    <a:lumMod val="65000"/>
                    <a:lumOff val="35000"/>
                  </a:schemeClr>
                </a:solidFill>
              </a:rPr>
              <a:t>age 85</a:t>
            </a:r>
            <a:r>
              <a:rPr lang="en-US" sz="1800" b="0" dirty="0">
                <a:solidFill>
                  <a:schemeClr val="tx1">
                    <a:lumMod val="65000"/>
                    <a:lumOff val="35000"/>
                  </a:schemeClr>
                </a:solidFill>
              </a:rPr>
              <a:t>, with no decrease in the death benefit or guarantees, </a:t>
            </a:r>
            <a:r>
              <a:rPr lang="en-US" sz="1800" b="0" dirty="0" smtClean="0">
                <a:solidFill>
                  <a:schemeClr val="tx1">
                    <a:lumMod val="65000"/>
                    <a:lumOff val="35000"/>
                  </a:schemeClr>
                </a:solidFill>
              </a:rPr>
              <a:t>if certain </a:t>
            </a:r>
            <a:r>
              <a:rPr lang="en-US" sz="1800" b="0" dirty="0">
                <a:solidFill>
                  <a:schemeClr val="tx1">
                    <a:lumMod val="65000"/>
                    <a:lumOff val="35000"/>
                  </a:schemeClr>
                </a:solidFill>
              </a:rPr>
              <a:t>conditions are met.</a:t>
            </a:r>
            <a:r>
              <a:rPr lang="en-US" sz="1800" b="0" baseline="30000" dirty="0">
                <a:solidFill>
                  <a:schemeClr val="tx1">
                    <a:lumMod val="65000"/>
                    <a:lumOff val="35000"/>
                  </a:schemeClr>
                </a:solidFill>
              </a:rPr>
              <a:t>2, </a:t>
            </a:r>
            <a:r>
              <a:rPr lang="en-US" sz="1800" b="0" baseline="30000" dirty="0" smtClean="0">
                <a:solidFill>
                  <a:schemeClr val="tx1">
                    <a:lumMod val="65000"/>
                    <a:lumOff val="35000"/>
                  </a:schemeClr>
                </a:solidFill>
              </a:rPr>
              <a:t>3,4</a:t>
            </a:r>
          </a:p>
        </p:txBody>
      </p:sp>
      <p:sp>
        <p:nvSpPr>
          <p:cNvPr id="4" name="Rectangle 3"/>
          <p:cNvSpPr/>
          <p:nvPr/>
        </p:nvSpPr>
        <p:spPr>
          <a:xfrm>
            <a:off x="890292" y="4703519"/>
            <a:ext cx="8573023" cy="1169551"/>
          </a:xfrm>
          <a:prstGeom prst="rect">
            <a:avLst/>
          </a:prstGeom>
        </p:spPr>
        <p:txBody>
          <a:bodyPr wrap="square">
            <a:spAutoFit/>
          </a:bodyPr>
          <a:lstStyle/>
          <a:p>
            <a:r>
              <a:rPr lang="en-US" sz="1400" baseline="30000" dirty="0" smtClean="0">
                <a:solidFill>
                  <a:prstClr val="black">
                    <a:lumMod val="65000"/>
                    <a:lumOff val="35000"/>
                  </a:prstClr>
                </a:solidFill>
                <a:latin typeface="Arial" charset="0"/>
                <a:ea typeface="Arial" charset="0"/>
                <a:cs typeface="Arial" charset="0"/>
              </a:rPr>
              <a:t>2 </a:t>
            </a:r>
            <a:r>
              <a:rPr lang="en-US" sz="1400" dirty="0" smtClean="0">
                <a:solidFill>
                  <a:prstClr val="black">
                    <a:lumMod val="65000"/>
                    <a:lumOff val="35000"/>
                  </a:prstClr>
                </a:solidFill>
                <a:latin typeface="Arial" charset="0"/>
                <a:ea typeface="Arial" charset="0"/>
                <a:cs typeface="Arial" charset="0"/>
              </a:rPr>
              <a:t>Option election dates are at the end of the 20th policy year (for issue ages 0-64) and the later of</a:t>
            </a:r>
            <a:br>
              <a:rPr lang="en-US" sz="1400" dirty="0" smtClean="0">
                <a:solidFill>
                  <a:prstClr val="black">
                    <a:lumMod val="65000"/>
                    <a:lumOff val="35000"/>
                  </a:prstClr>
                </a:solidFill>
                <a:latin typeface="Arial" charset="0"/>
                <a:ea typeface="Arial" charset="0"/>
                <a:cs typeface="Arial" charset="0"/>
              </a:rPr>
            </a:br>
            <a:r>
              <a:rPr lang="en-US" sz="1400" dirty="0" smtClean="0">
                <a:solidFill>
                  <a:prstClr val="black">
                    <a:lumMod val="65000"/>
                    <a:lumOff val="35000"/>
                  </a:prstClr>
                </a:solidFill>
                <a:latin typeface="Arial" charset="0"/>
                <a:ea typeface="Arial" charset="0"/>
                <a:cs typeface="Arial" charset="0"/>
              </a:rPr>
              <a:t>age 85 or the end of the 5th policy year (for all issue ages).</a:t>
            </a:r>
          </a:p>
          <a:p>
            <a:r>
              <a:rPr lang="en-US" sz="1400" baseline="30000" dirty="0" smtClean="0">
                <a:solidFill>
                  <a:prstClr val="black">
                    <a:lumMod val="65000"/>
                    <a:lumOff val="35000"/>
                  </a:prstClr>
                </a:solidFill>
                <a:latin typeface="Arial" charset="0"/>
                <a:ea typeface="Arial" charset="0"/>
                <a:cs typeface="Arial" charset="0"/>
              </a:rPr>
              <a:t>3</a:t>
            </a:r>
            <a:r>
              <a:rPr lang="en-US" sz="1400" dirty="0" smtClean="0">
                <a:solidFill>
                  <a:prstClr val="black">
                    <a:lumMod val="65000"/>
                    <a:lumOff val="35000"/>
                  </a:prstClr>
                </a:solidFill>
                <a:latin typeface="Arial" charset="0"/>
                <a:ea typeface="Arial" charset="0"/>
                <a:cs typeface="Arial" charset="0"/>
              </a:rPr>
              <a:t> Paid-Up additions option is available on the Strong Index Performance Feature. Only available</a:t>
            </a:r>
            <a:br>
              <a:rPr lang="en-US" sz="1400" dirty="0" smtClean="0">
                <a:solidFill>
                  <a:prstClr val="black">
                    <a:lumMod val="65000"/>
                    <a:lumOff val="35000"/>
                  </a:prstClr>
                </a:solidFill>
                <a:latin typeface="Arial" charset="0"/>
                <a:ea typeface="Arial" charset="0"/>
                <a:cs typeface="Arial" charset="0"/>
              </a:rPr>
            </a:br>
            <a:r>
              <a:rPr lang="en-US" sz="1400" dirty="0" smtClean="0">
                <a:solidFill>
                  <a:prstClr val="black">
                    <a:lumMod val="65000"/>
                    <a:lumOff val="35000"/>
                  </a:prstClr>
                </a:solidFill>
                <a:latin typeface="Arial" charset="0"/>
                <a:ea typeface="Arial" charset="0"/>
                <a:cs typeface="Arial" charset="0"/>
              </a:rPr>
              <a:t>for Standard or better rated clients.</a:t>
            </a:r>
          </a:p>
          <a:p>
            <a:r>
              <a:rPr lang="en-US" sz="1400" baseline="30000" dirty="0" smtClean="0">
                <a:solidFill>
                  <a:prstClr val="black">
                    <a:lumMod val="65000"/>
                    <a:lumOff val="35000"/>
                  </a:prstClr>
                </a:solidFill>
                <a:latin typeface="Arial" charset="0"/>
                <a:ea typeface="Arial" charset="0"/>
                <a:cs typeface="Arial" charset="0"/>
              </a:rPr>
              <a:t>4</a:t>
            </a:r>
            <a:r>
              <a:rPr lang="en-US" sz="1400" dirty="0" smtClean="0">
                <a:solidFill>
                  <a:prstClr val="black">
                    <a:lumMod val="65000"/>
                    <a:lumOff val="35000"/>
                  </a:prstClr>
                </a:solidFill>
                <a:latin typeface="Arial" charset="0"/>
                <a:ea typeface="Arial" charset="0"/>
                <a:cs typeface="Arial" charset="0"/>
              </a:rPr>
              <a:t> Policy cash surrender value must exceed benchmark assumptions due to strong index performance.</a:t>
            </a:r>
            <a:endParaRPr lang="en-US" sz="1400" dirty="0">
              <a:solidFill>
                <a:prstClr val="black">
                  <a:lumMod val="65000"/>
                  <a:lumOff val="35000"/>
                </a:prstClr>
              </a:solidFill>
              <a:latin typeface="Arial" charset="0"/>
              <a:ea typeface="Arial" charset="0"/>
              <a:cs typeface="Arial" charset="0"/>
            </a:endParaRPr>
          </a:p>
        </p:txBody>
      </p:sp>
      <p:sp>
        <p:nvSpPr>
          <p:cNvPr id="11" name="Subtitle 1"/>
          <p:cNvSpPr>
            <a:spLocks noGrp="1"/>
          </p:cNvSpPr>
          <p:nvPr>
            <p:ph type="subTitle" idx="15"/>
          </p:nvPr>
        </p:nvSpPr>
        <p:spPr>
          <a:xfrm>
            <a:off x="770577" y="588412"/>
            <a:ext cx="9461994" cy="521931"/>
          </a:xfrm>
        </p:spPr>
        <p:txBody>
          <a:bodyPr lIns="0" tIns="0" rIns="0" bIns="0">
            <a:noAutofit/>
          </a:bodyPr>
          <a:lstStyle/>
          <a:p>
            <a:pPr lvl="0"/>
            <a:r>
              <a:rPr lang="en-US" sz="3200" dirty="0" smtClean="0">
                <a:solidFill>
                  <a:srgbClr val="0070C0"/>
                </a:solidFill>
              </a:rPr>
              <a:t>Solution 2: </a:t>
            </a:r>
            <a:r>
              <a:rPr lang="en-US" sz="3200" dirty="0" smtClean="0">
                <a:solidFill>
                  <a:srgbClr val="00A4E4"/>
                </a:solidFill>
              </a:rPr>
              <a:t>$500k Protection IUL</a:t>
            </a:r>
            <a:endParaRPr lang="en-US" sz="3200" dirty="0">
              <a:solidFill>
                <a:srgbClr val="00A4E4"/>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5276" y="4741245"/>
            <a:ext cx="2535333" cy="1219021"/>
          </a:xfrm>
          <a:prstGeom prst="rect">
            <a:avLst/>
          </a:prstGeom>
        </p:spPr>
      </p:pic>
    </p:spTree>
    <p:extLst>
      <p:ext uri="{BB962C8B-B14F-4D97-AF65-F5344CB8AC3E}">
        <p14:creationId xmlns:p14="http://schemas.microsoft.com/office/powerpoint/2010/main" val="9025775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1"/>
          <p:cNvSpPr>
            <a:spLocks noGrp="1"/>
          </p:cNvSpPr>
          <p:nvPr>
            <p:ph type="subTitle" idx="15"/>
          </p:nvPr>
        </p:nvSpPr>
        <p:spPr>
          <a:xfrm>
            <a:off x="770576" y="588412"/>
            <a:ext cx="6585325" cy="688845"/>
          </a:xfrm>
        </p:spPr>
        <p:txBody>
          <a:bodyPr lIns="0" tIns="0" rIns="0" bIns="0">
            <a:noAutofit/>
          </a:bodyPr>
          <a:lstStyle/>
          <a:p>
            <a:pPr lvl="0"/>
            <a:r>
              <a:rPr lang="en-US" sz="3200" dirty="0" smtClean="0">
                <a:solidFill>
                  <a:srgbClr val="00A4E4"/>
                </a:solidFill>
              </a:rPr>
              <a:t>Compare the solutions</a:t>
            </a:r>
            <a:endParaRPr lang="en-US" sz="3200" dirty="0"/>
          </a:p>
        </p:txBody>
      </p:sp>
      <p:sp>
        <p:nvSpPr>
          <p:cNvPr id="13" name="Content Placeholder 8"/>
          <p:cNvSpPr txBox="1">
            <a:spLocks/>
          </p:cNvSpPr>
          <p:nvPr/>
        </p:nvSpPr>
        <p:spPr bwMode="auto">
          <a:xfrm>
            <a:off x="756061" y="1255664"/>
            <a:ext cx="4004625" cy="262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a:buChar char="•"/>
              <a:defRPr sz="2100" b="1"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900" b="1"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800" b="0" dirty="0" smtClean="0">
                <a:solidFill>
                  <a:prstClr val="black">
                    <a:lumMod val="65000"/>
                    <a:lumOff val="35000"/>
                  </a:prstClr>
                </a:solidFill>
              </a:rPr>
              <a:t>Issue age 45, male, preferred non-tobacco, $500k death benefit, solve for premium to guarantee GUL to age 105, full pay.</a:t>
            </a:r>
          </a:p>
          <a:p>
            <a:pPr marL="0" indent="0">
              <a:buFont typeface="Arial"/>
              <a:buNone/>
            </a:pPr>
            <a:r>
              <a:rPr lang="en-US" sz="1800" b="0" dirty="0" smtClean="0">
                <a:solidFill>
                  <a:prstClr val="black">
                    <a:lumMod val="65000"/>
                    <a:lumOff val="35000"/>
                  </a:prstClr>
                </a:solidFill>
              </a:rPr>
              <a:t>Using same premium for an IUL run at 6.09% illustrated rate, the guaranteed death benefit coverage is available until age 94 while cash value and death benefit coverage can last Jason’s entire life.</a:t>
            </a:r>
            <a:endParaRPr lang="en-US" sz="1800" b="0" dirty="0">
              <a:solidFill>
                <a:prstClr val="black">
                  <a:lumMod val="65000"/>
                  <a:lumOff val="35000"/>
                </a:prstClr>
              </a:solidFill>
            </a:endParaRPr>
          </a:p>
        </p:txBody>
      </p:sp>
      <p:sp>
        <p:nvSpPr>
          <p:cNvPr id="14" name="Rectangle 13"/>
          <p:cNvSpPr/>
          <p:nvPr/>
        </p:nvSpPr>
        <p:spPr>
          <a:xfrm>
            <a:off x="0" y="4000910"/>
            <a:ext cx="8955314" cy="10065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p:cNvSpPr txBox="1"/>
          <p:nvPr/>
        </p:nvSpPr>
        <p:spPr>
          <a:xfrm>
            <a:off x="857659" y="4073480"/>
            <a:ext cx="8329884" cy="830997"/>
          </a:xfrm>
          <a:prstGeom prst="rect">
            <a:avLst/>
          </a:prstGeom>
          <a:noFill/>
        </p:spPr>
        <p:txBody>
          <a:bodyPr wrap="square" rtlCol="0">
            <a:spAutoFit/>
          </a:bodyPr>
          <a:lstStyle/>
          <a:p>
            <a:r>
              <a:rPr lang="en-US" sz="1600" b="1" dirty="0" smtClean="0">
                <a:solidFill>
                  <a:prstClr val="white"/>
                </a:solidFill>
                <a:latin typeface="Arial" charset="0"/>
                <a:ea typeface="Arial" charset="0"/>
                <a:cs typeface="Arial" charset="0"/>
              </a:rPr>
              <a:t>Summary</a:t>
            </a:r>
          </a:p>
          <a:p>
            <a:r>
              <a:rPr lang="en-US" sz="1600" dirty="0" smtClean="0">
                <a:solidFill>
                  <a:prstClr val="white"/>
                </a:solidFill>
                <a:latin typeface="Arial" charset="0"/>
                <a:ea typeface="Arial" charset="0"/>
                <a:cs typeface="Arial" charset="0"/>
              </a:rPr>
              <a:t>Jason wanted the most out of his insurance program. For $467 per month, his financial advisor provided him with two options. </a:t>
            </a:r>
            <a:r>
              <a:rPr lang="en-US" sz="1600" b="1" dirty="0" smtClean="0">
                <a:solidFill>
                  <a:prstClr val="white"/>
                </a:solidFill>
                <a:latin typeface="Arial" charset="0"/>
                <a:ea typeface="Arial" charset="0"/>
                <a:cs typeface="Arial" charset="0"/>
              </a:rPr>
              <a:t>Which do you think he chose?</a:t>
            </a:r>
            <a:endParaRPr lang="en-US" sz="1600" b="1" baseline="30000" dirty="0">
              <a:solidFill>
                <a:prstClr val="white"/>
              </a:solidFill>
              <a:latin typeface="Arial" charset="0"/>
              <a:ea typeface="Arial" charset="0"/>
              <a:cs typeface="Arial" charset="0"/>
            </a:endParaRPr>
          </a:p>
        </p:txBody>
      </p:sp>
      <p:sp>
        <p:nvSpPr>
          <p:cNvPr id="2" name="TextBox 1"/>
          <p:cNvSpPr txBox="1"/>
          <p:nvPr/>
        </p:nvSpPr>
        <p:spPr>
          <a:xfrm>
            <a:off x="688666" y="5050968"/>
            <a:ext cx="8368248" cy="707886"/>
          </a:xfrm>
          <a:prstGeom prst="rect">
            <a:avLst/>
          </a:prstGeom>
          <a:noFill/>
        </p:spPr>
        <p:txBody>
          <a:bodyPr wrap="square" rtlCol="0">
            <a:spAutoFit/>
          </a:bodyPr>
          <a:lstStyle/>
          <a:p>
            <a:pPr algn="just"/>
            <a:r>
              <a:rPr lang="en-US" sz="1000" dirty="0" smtClean="0">
                <a:solidFill>
                  <a:prstClr val="black">
                    <a:lumMod val="65000"/>
                    <a:lumOff val="35000"/>
                  </a:prstClr>
                </a:solidFill>
                <a:latin typeface="Arial" charset="0"/>
                <a:ea typeface="Arial" charset="0"/>
                <a:cs typeface="Arial" charset="0"/>
              </a:rPr>
              <a:t>All </a:t>
            </a:r>
            <a:r>
              <a:rPr lang="en-US" sz="1000" dirty="0">
                <a:solidFill>
                  <a:prstClr val="black">
                    <a:lumMod val="65000"/>
                    <a:lumOff val="35000"/>
                  </a:prstClr>
                </a:solidFill>
                <a:latin typeface="Arial" charset="0"/>
                <a:ea typeface="Arial" charset="0"/>
                <a:cs typeface="Arial" charset="0"/>
              </a:rPr>
              <a:t>policies in this example were illustrated for a 50-year-old male, preferred non-tobacco on 4/23/18. The Secure Lifetime GUL3 policies were illustrated as paying and guaranteed to age 105. The Value+ Protector IUL was illustrated at a </a:t>
            </a:r>
            <a:r>
              <a:rPr lang="en-US" sz="1000" dirty="0" smtClean="0">
                <a:solidFill>
                  <a:prstClr val="black">
                    <a:lumMod val="65000"/>
                    <a:lumOff val="35000"/>
                  </a:prstClr>
                </a:solidFill>
                <a:latin typeface="Arial" charset="0"/>
                <a:ea typeface="Arial" charset="0"/>
                <a:cs typeface="Arial" charset="0"/>
              </a:rPr>
              <a:t>6.09% </a:t>
            </a:r>
            <a:r>
              <a:rPr lang="en-US" sz="1000" dirty="0">
                <a:solidFill>
                  <a:prstClr val="black">
                    <a:lumMod val="65000"/>
                    <a:lumOff val="35000"/>
                  </a:prstClr>
                </a:solidFill>
                <a:latin typeface="Arial" charset="0"/>
                <a:ea typeface="Arial" charset="0"/>
                <a:cs typeface="Arial" charset="0"/>
              </a:rPr>
              <a:t>index crediting rate. Both solutions were illustrated using an monthly premium of $</a:t>
            </a:r>
            <a:r>
              <a:rPr lang="en-US" sz="1000" dirty="0" smtClean="0">
                <a:solidFill>
                  <a:prstClr val="black">
                    <a:lumMod val="65000"/>
                    <a:lumOff val="35000"/>
                  </a:prstClr>
                </a:solidFill>
                <a:latin typeface="Arial" charset="0"/>
                <a:ea typeface="Arial" charset="0"/>
                <a:cs typeface="Arial" charset="0"/>
              </a:rPr>
              <a:t>467</a:t>
            </a:r>
            <a:r>
              <a:rPr lang="en-US" sz="1000" dirty="0">
                <a:solidFill>
                  <a:prstClr val="black">
                    <a:lumMod val="65000"/>
                    <a:lumOff val="35000"/>
                  </a:prstClr>
                </a:solidFill>
                <a:latin typeface="Arial" charset="0"/>
                <a:ea typeface="Arial" charset="0"/>
                <a:cs typeface="Arial" charset="0"/>
              </a:rPr>
              <a:t>. The cash value and death benefit amounts may have been rounded for ease of explanation.</a:t>
            </a:r>
          </a:p>
          <a:p>
            <a:pPr algn="just"/>
            <a:endParaRPr lang="en-US" sz="1000" dirty="0">
              <a:solidFill>
                <a:prstClr val="black">
                  <a:lumMod val="65000"/>
                  <a:lumOff val="35000"/>
                </a:prstClr>
              </a:solidFill>
              <a:latin typeface="Arial" charset="0"/>
              <a:ea typeface="Arial" charset="0"/>
              <a:cs typeface="Arial" charset="0"/>
            </a:endParaRPr>
          </a:p>
        </p:txBody>
      </p:sp>
      <p:sp>
        <p:nvSpPr>
          <p:cNvPr id="10" name="Rectangle 9"/>
          <p:cNvSpPr>
            <a:spLocks noChangeArrowheads="1"/>
          </p:cNvSpPr>
          <p:nvPr/>
        </p:nvSpPr>
        <p:spPr bwMode="auto">
          <a:xfrm>
            <a:off x="624112" y="5574257"/>
            <a:ext cx="11618399" cy="3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US" altLang="en-US" sz="1400" dirty="0" smtClean="0">
                <a:solidFill>
                  <a:prstClr val="black">
                    <a:lumMod val="65000"/>
                    <a:lumOff val="35000"/>
                  </a:prstClr>
                </a:solidFill>
                <a:latin typeface="Arial" charset="0"/>
                <a:ea typeface="Arial" charset="0"/>
                <a:cs typeface="Arial" charset="0"/>
              </a:rPr>
              <a:t>This is not an actual case. This hypothetical example is for illustrative purposes only.</a:t>
            </a:r>
            <a:endParaRPr lang="en-US" altLang="en-US" sz="1400" dirty="0">
              <a:solidFill>
                <a:prstClr val="black">
                  <a:lumMod val="65000"/>
                  <a:lumOff val="35000"/>
                </a:prstClr>
              </a:solidFill>
              <a:latin typeface="Arial" charset="0"/>
              <a:ea typeface="Arial" charset="0"/>
              <a:cs typeface="Arial"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5276" y="4741245"/>
            <a:ext cx="2535333" cy="1219021"/>
          </a:xfrm>
          <a:prstGeom prst="rect">
            <a:avLst/>
          </a:prstGeom>
        </p:spPr>
      </p:pic>
      <p:sp>
        <p:nvSpPr>
          <p:cNvPr id="35" name="Rectangle 34"/>
          <p:cNvSpPr/>
          <p:nvPr/>
        </p:nvSpPr>
        <p:spPr>
          <a:xfrm>
            <a:off x="6061435" y="1405555"/>
            <a:ext cx="2592371" cy="1913641"/>
          </a:xfrm>
          <a:prstGeom prst="rect">
            <a:avLst/>
          </a:prstGeom>
          <a:solidFill>
            <a:srgbClr val="96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36" name="Straight Connector 35"/>
          <p:cNvCxnSpPr/>
          <p:nvPr/>
        </p:nvCxnSpPr>
        <p:spPr>
          <a:xfrm>
            <a:off x="6061435" y="1890961"/>
            <a:ext cx="259237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061435" y="2362375"/>
            <a:ext cx="259237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061435" y="2833715"/>
            <a:ext cx="259237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061435" y="3319196"/>
            <a:ext cx="2592371" cy="0"/>
          </a:xfrm>
          <a:prstGeom prst="line">
            <a:avLst/>
          </a:prstGeom>
          <a:ln w="19050">
            <a:solidFill>
              <a:srgbClr val="0056B8"/>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401558" y="1271069"/>
            <a:ext cx="652619" cy="2195473"/>
          </a:xfrm>
          <a:prstGeom prst="rect">
            <a:avLst/>
          </a:prstGeom>
          <a:noFill/>
        </p:spPr>
        <p:txBody>
          <a:bodyPr wrap="square" rtlCol="0">
            <a:spAutoFit/>
          </a:bodyPr>
          <a:lstStyle/>
          <a:p>
            <a:pPr algn="r">
              <a:spcBef>
                <a:spcPts val="2600"/>
              </a:spcBef>
            </a:pPr>
            <a:r>
              <a:rPr lang="en-US" sz="950" dirty="0" smtClean="0">
                <a:solidFill>
                  <a:prstClr val="black">
                    <a:lumMod val="65000"/>
                    <a:lumOff val="35000"/>
                  </a:prstClr>
                </a:solidFill>
                <a:latin typeface="Arial" charset="0"/>
                <a:ea typeface="Arial" charset="0"/>
                <a:cs typeface="Arial" charset="0"/>
              </a:rPr>
              <a:t>$2MM</a:t>
            </a:r>
          </a:p>
          <a:p>
            <a:pPr algn="r">
              <a:spcBef>
                <a:spcPts val="2600"/>
              </a:spcBef>
            </a:pPr>
            <a:r>
              <a:rPr lang="en-US" sz="950" dirty="0" smtClean="0">
                <a:solidFill>
                  <a:prstClr val="black">
                    <a:lumMod val="65000"/>
                    <a:lumOff val="35000"/>
                  </a:prstClr>
                </a:solidFill>
                <a:latin typeface="Arial" charset="0"/>
                <a:ea typeface="Arial" charset="0"/>
                <a:cs typeface="Arial" charset="0"/>
              </a:rPr>
              <a:t>1.5MM</a:t>
            </a:r>
          </a:p>
          <a:p>
            <a:pPr algn="r">
              <a:spcBef>
                <a:spcPts val="2600"/>
              </a:spcBef>
            </a:pPr>
            <a:r>
              <a:rPr lang="en-US" sz="950" dirty="0" smtClean="0">
                <a:solidFill>
                  <a:prstClr val="black">
                    <a:lumMod val="65000"/>
                    <a:lumOff val="35000"/>
                  </a:prstClr>
                </a:solidFill>
                <a:latin typeface="Arial" charset="0"/>
                <a:ea typeface="Arial" charset="0"/>
                <a:cs typeface="Arial" charset="0"/>
              </a:rPr>
              <a:t>1MM</a:t>
            </a:r>
          </a:p>
          <a:p>
            <a:pPr algn="r">
              <a:spcBef>
                <a:spcPts val="2600"/>
              </a:spcBef>
            </a:pPr>
            <a:r>
              <a:rPr lang="en-US" sz="950" dirty="0" smtClean="0">
                <a:solidFill>
                  <a:prstClr val="black">
                    <a:lumMod val="65000"/>
                    <a:lumOff val="35000"/>
                  </a:prstClr>
                </a:solidFill>
                <a:latin typeface="Arial" charset="0"/>
                <a:ea typeface="Arial" charset="0"/>
                <a:cs typeface="Arial" charset="0"/>
              </a:rPr>
              <a:t>500K</a:t>
            </a:r>
          </a:p>
          <a:p>
            <a:pPr algn="r">
              <a:spcBef>
                <a:spcPts val="2600"/>
              </a:spcBef>
            </a:pPr>
            <a:r>
              <a:rPr lang="en-US" sz="950" dirty="0">
                <a:solidFill>
                  <a:prstClr val="black">
                    <a:lumMod val="65000"/>
                    <a:lumOff val="35000"/>
                  </a:prstClr>
                </a:solidFill>
                <a:latin typeface="Arial" charset="0"/>
                <a:ea typeface="Arial" charset="0"/>
                <a:cs typeface="Arial" charset="0"/>
              </a:rPr>
              <a:t>0</a:t>
            </a:r>
          </a:p>
        </p:txBody>
      </p:sp>
      <p:sp>
        <p:nvSpPr>
          <p:cNvPr id="41" name="Freeform 40"/>
          <p:cNvSpPr/>
          <p:nvPr/>
        </p:nvSpPr>
        <p:spPr>
          <a:xfrm>
            <a:off x="6054177" y="1418271"/>
            <a:ext cx="2588625" cy="1809102"/>
          </a:xfrm>
          <a:custGeom>
            <a:avLst/>
            <a:gdLst>
              <a:gd name="connsiteX0" fmla="*/ 0 w 2574859"/>
              <a:gd name="connsiteY0" fmla="*/ 1779062 h 1779062"/>
              <a:gd name="connsiteX1" fmla="*/ 658062 w 2574859"/>
              <a:gd name="connsiteY1" fmla="*/ 1668110 h 1779062"/>
              <a:gd name="connsiteX2" fmla="*/ 1465336 w 2574859"/>
              <a:gd name="connsiteY2" fmla="*/ 1365861 h 1779062"/>
              <a:gd name="connsiteX3" fmla="*/ 2039227 w 2574859"/>
              <a:gd name="connsiteY3" fmla="*/ 910574 h 1779062"/>
              <a:gd name="connsiteX4" fmla="*/ 2479210 w 2574859"/>
              <a:gd name="connsiteY4" fmla="*/ 260164 h 1779062"/>
              <a:gd name="connsiteX5" fmla="*/ 2574859 w 2574859"/>
              <a:gd name="connsiteY5" fmla="*/ 0 h 177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4859" h="1779062">
                <a:moveTo>
                  <a:pt x="0" y="1779062"/>
                </a:moveTo>
                <a:cubicBezTo>
                  <a:pt x="206919" y="1758019"/>
                  <a:pt x="413839" y="1736977"/>
                  <a:pt x="658062" y="1668110"/>
                </a:cubicBezTo>
                <a:cubicBezTo>
                  <a:pt x="902285" y="1599243"/>
                  <a:pt x="1235142" y="1492117"/>
                  <a:pt x="1465336" y="1365861"/>
                </a:cubicBezTo>
                <a:cubicBezTo>
                  <a:pt x="1695530" y="1239605"/>
                  <a:pt x="1870248" y="1094857"/>
                  <a:pt x="2039227" y="910574"/>
                </a:cubicBezTo>
                <a:cubicBezTo>
                  <a:pt x="2208206" y="726291"/>
                  <a:pt x="2389938" y="411926"/>
                  <a:pt x="2479210" y="260164"/>
                </a:cubicBezTo>
                <a:cubicBezTo>
                  <a:pt x="2568482" y="108402"/>
                  <a:pt x="2571670" y="54201"/>
                  <a:pt x="2574859" y="0"/>
                </a:cubicBezTo>
              </a:path>
            </a:pathLst>
          </a:custGeom>
          <a:noFill/>
          <a:ln w="57150">
            <a:solidFill>
              <a:srgbClr val="0056B8"/>
            </a:solidFill>
            <a:headEnd type="none" w="med" len="med"/>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Freeform 41"/>
          <p:cNvSpPr/>
          <p:nvPr/>
        </p:nvSpPr>
        <p:spPr>
          <a:xfrm>
            <a:off x="6054177" y="3080395"/>
            <a:ext cx="2301679" cy="206601"/>
          </a:xfrm>
          <a:custGeom>
            <a:avLst/>
            <a:gdLst>
              <a:gd name="connsiteX0" fmla="*/ 0 w 2287913"/>
              <a:gd name="connsiteY0" fmla="*/ 206601 h 206601"/>
              <a:gd name="connsiteX1" fmla="*/ 1025352 w 2287913"/>
              <a:gd name="connsiteY1" fmla="*/ 153038 h 206601"/>
              <a:gd name="connsiteX2" fmla="*/ 1955056 w 2287913"/>
              <a:gd name="connsiteY2" fmla="*/ 68867 h 206601"/>
              <a:gd name="connsiteX3" fmla="*/ 2287913 w 2287913"/>
              <a:gd name="connsiteY3" fmla="*/ 0 h 206601"/>
            </a:gdLst>
            <a:ahLst/>
            <a:cxnLst>
              <a:cxn ang="0">
                <a:pos x="connsiteX0" y="connsiteY0"/>
              </a:cxn>
              <a:cxn ang="0">
                <a:pos x="connsiteX1" y="connsiteY1"/>
              </a:cxn>
              <a:cxn ang="0">
                <a:pos x="connsiteX2" y="connsiteY2"/>
              </a:cxn>
              <a:cxn ang="0">
                <a:pos x="connsiteX3" y="connsiteY3"/>
              </a:cxn>
            </a:cxnLst>
            <a:rect l="l" t="t" r="r" b="b"/>
            <a:pathLst>
              <a:path w="2287913" h="206601">
                <a:moveTo>
                  <a:pt x="0" y="206601"/>
                </a:moveTo>
                <a:lnTo>
                  <a:pt x="1025352" y="153038"/>
                </a:lnTo>
                <a:cubicBezTo>
                  <a:pt x="1351195" y="130082"/>
                  <a:pt x="1744629" y="94373"/>
                  <a:pt x="1955056" y="68867"/>
                </a:cubicBezTo>
                <a:cubicBezTo>
                  <a:pt x="2165483" y="43361"/>
                  <a:pt x="2226698" y="21680"/>
                  <a:pt x="2287913" y="0"/>
                </a:cubicBezTo>
              </a:path>
            </a:pathLst>
          </a:custGeom>
          <a:noFill/>
          <a:ln w="57150">
            <a:solidFill>
              <a:srgbClr val="E36F1E"/>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TextBox 42"/>
          <p:cNvSpPr txBox="1"/>
          <p:nvPr/>
        </p:nvSpPr>
        <p:spPr>
          <a:xfrm>
            <a:off x="5757371" y="3387665"/>
            <a:ext cx="647255" cy="246221"/>
          </a:xfrm>
          <a:prstGeom prst="rect">
            <a:avLst/>
          </a:prstGeom>
          <a:noFill/>
        </p:spPr>
        <p:txBody>
          <a:bodyPr wrap="square" rtlCol="0">
            <a:spAutoFit/>
          </a:bodyPr>
          <a:lstStyle/>
          <a:p>
            <a:r>
              <a:rPr lang="en-US" sz="950" dirty="0" smtClean="0">
                <a:solidFill>
                  <a:prstClr val="black">
                    <a:lumMod val="65000"/>
                    <a:lumOff val="35000"/>
                  </a:prstClr>
                </a:solidFill>
                <a:latin typeface="Arial" charset="0"/>
                <a:ea typeface="Arial" charset="0"/>
                <a:cs typeface="Arial" charset="0"/>
              </a:rPr>
              <a:t>AGE 65</a:t>
            </a:r>
            <a:endParaRPr lang="en-US" sz="950" dirty="0">
              <a:solidFill>
                <a:prstClr val="black">
                  <a:lumMod val="65000"/>
                  <a:lumOff val="35000"/>
                </a:prstClr>
              </a:solidFill>
              <a:latin typeface="Arial" charset="0"/>
              <a:ea typeface="Arial" charset="0"/>
              <a:cs typeface="Arial" charset="0"/>
            </a:endParaRPr>
          </a:p>
        </p:txBody>
      </p:sp>
      <p:sp>
        <p:nvSpPr>
          <p:cNvPr id="44" name="TextBox 43"/>
          <p:cNvSpPr txBox="1"/>
          <p:nvPr/>
        </p:nvSpPr>
        <p:spPr>
          <a:xfrm>
            <a:off x="8032228" y="3387665"/>
            <a:ext cx="706222" cy="246221"/>
          </a:xfrm>
          <a:prstGeom prst="rect">
            <a:avLst/>
          </a:prstGeom>
          <a:noFill/>
        </p:spPr>
        <p:txBody>
          <a:bodyPr wrap="square" rtlCol="0">
            <a:spAutoFit/>
          </a:bodyPr>
          <a:lstStyle/>
          <a:p>
            <a:r>
              <a:rPr lang="en-US" sz="950" smtClean="0">
                <a:solidFill>
                  <a:prstClr val="black">
                    <a:lumMod val="65000"/>
                    <a:lumOff val="35000"/>
                  </a:prstClr>
                </a:solidFill>
                <a:latin typeface="Arial" charset="0"/>
                <a:ea typeface="Arial" charset="0"/>
                <a:cs typeface="Arial" charset="0"/>
              </a:rPr>
              <a:t>AGE 105</a:t>
            </a:r>
            <a:endParaRPr lang="en-US" sz="950" dirty="0">
              <a:solidFill>
                <a:prstClr val="black">
                  <a:lumMod val="65000"/>
                  <a:lumOff val="35000"/>
                </a:prstClr>
              </a:solidFill>
              <a:latin typeface="Arial" charset="0"/>
              <a:ea typeface="Arial" charset="0"/>
              <a:cs typeface="Arial" charset="0"/>
            </a:endParaRPr>
          </a:p>
        </p:txBody>
      </p:sp>
      <p:sp>
        <p:nvSpPr>
          <p:cNvPr id="45" name="TextBox 44"/>
          <p:cNvSpPr txBox="1"/>
          <p:nvPr/>
        </p:nvSpPr>
        <p:spPr>
          <a:xfrm>
            <a:off x="6037258" y="1404769"/>
            <a:ext cx="1994970" cy="384721"/>
          </a:xfrm>
          <a:prstGeom prst="rect">
            <a:avLst/>
          </a:prstGeom>
          <a:noFill/>
        </p:spPr>
        <p:txBody>
          <a:bodyPr wrap="square" rtlCol="0">
            <a:spAutoFit/>
          </a:bodyPr>
          <a:lstStyle/>
          <a:p>
            <a:r>
              <a:rPr lang="en-US" sz="950" b="1" dirty="0" err="1" smtClean="0">
                <a:solidFill>
                  <a:srgbClr val="00A4E4"/>
                </a:solidFill>
                <a:latin typeface="Arial" charset="0"/>
                <a:ea typeface="Arial" charset="0"/>
                <a:cs typeface="Arial" charset="0"/>
              </a:rPr>
              <a:t>QoL</a:t>
            </a:r>
            <a:r>
              <a:rPr lang="en-US" sz="950" b="1" dirty="0" smtClean="0">
                <a:solidFill>
                  <a:srgbClr val="00A4E4"/>
                </a:solidFill>
                <a:latin typeface="Arial" charset="0"/>
                <a:ea typeface="Arial" charset="0"/>
                <a:cs typeface="Arial" charset="0"/>
              </a:rPr>
              <a:t> Value+ Protector</a:t>
            </a:r>
            <a:br>
              <a:rPr lang="en-US" sz="950" b="1" dirty="0" smtClean="0">
                <a:solidFill>
                  <a:srgbClr val="00A4E4"/>
                </a:solidFill>
                <a:latin typeface="Arial" charset="0"/>
                <a:ea typeface="Arial" charset="0"/>
                <a:cs typeface="Arial" charset="0"/>
              </a:rPr>
            </a:br>
            <a:r>
              <a:rPr lang="en-US" sz="950" b="1" dirty="0" err="1" smtClean="0">
                <a:solidFill>
                  <a:srgbClr val="00A4E4"/>
                </a:solidFill>
                <a:latin typeface="Arial" charset="0"/>
                <a:ea typeface="Arial" charset="0"/>
                <a:cs typeface="Arial" charset="0"/>
              </a:rPr>
              <a:t>QoL</a:t>
            </a:r>
            <a:r>
              <a:rPr lang="en-US" sz="950" b="1" dirty="0" smtClean="0">
                <a:solidFill>
                  <a:srgbClr val="00A4E4"/>
                </a:solidFill>
                <a:latin typeface="Arial" charset="0"/>
                <a:ea typeface="Arial" charset="0"/>
                <a:cs typeface="Arial" charset="0"/>
              </a:rPr>
              <a:t> Guarantee Plus GUL II</a:t>
            </a:r>
            <a:endParaRPr lang="en-US" sz="950" b="1" dirty="0">
              <a:solidFill>
                <a:srgbClr val="00A4E4"/>
              </a:solidFill>
              <a:latin typeface="Arial" charset="0"/>
              <a:ea typeface="Arial" charset="0"/>
              <a:cs typeface="Arial" charset="0"/>
            </a:endParaRPr>
          </a:p>
        </p:txBody>
      </p:sp>
      <p:sp>
        <p:nvSpPr>
          <p:cNvPr id="46" name="TextBox 45"/>
          <p:cNvSpPr txBox="1"/>
          <p:nvPr/>
        </p:nvSpPr>
        <p:spPr>
          <a:xfrm>
            <a:off x="7712221" y="1404769"/>
            <a:ext cx="946897" cy="384721"/>
          </a:xfrm>
          <a:prstGeom prst="rect">
            <a:avLst/>
          </a:prstGeom>
          <a:noFill/>
        </p:spPr>
        <p:txBody>
          <a:bodyPr wrap="square" rtlCol="0">
            <a:spAutoFit/>
          </a:bodyPr>
          <a:lstStyle/>
          <a:p>
            <a:r>
              <a:rPr lang="en-US" sz="950" dirty="0" smtClean="0">
                <a:solidFill>
                  <a:prstClr val="black">
                    <a:lumMod val="65000"/>
                    <a:lumOff val="35000"/>
                  </a:prstClr>
                </a:solidFill>
                <a:latin typeface="Arial" charset="0"/>
                <a:ea typeface="Arial" charset="0"/>
                <a:cs typeface="Arial" charset="0"/>
              </a:rPr>
              <a:t>$4,683,816</a:t>
            </a:r>
          </a:p>
          <a:p>
            <a:r>
              <a:rPr lang="en-US" sz="950" dirty="0" smtClean="0">
                <a:solidFill>
                  <a:prstClr val="black">
                    <a:lumMod val="65000"/>
                    <a:lumOff val="35000"/>
                  </a:prstClr>
                </a:solidFill>
                <a:latin typeface="Arial" charset="0"/>
                <a:ea typeface="Arial" charset="0"/>
                <a:cs typeface="Arial" charset="0"/>
              </a:rPr>
              <a:t>at age 121</a:t>
            </a:r>
            <a:endParaRPr lang="en-US" sz="950" dirty="0">
              <a:solidFill>
                <a:prstClr val="black">
                  <a:lumMod val="65000"/>
                  <a:lumOff val="35000"/>
                </a:prstClr>
              </a:solidFill>
              <a:latin typeface="Arial" charset="0"/>
              <a:ea typeface="Arial" charset="0"/>
              <a:cs typeface="Arial" charset="0"/>
            </a:endParaRPr>
          </a:p>
        </p:txBody>
      </p:sp>
      <p:sp>
        <p:nvSpPr>
          <p:cNvPr id="47" name="TextBox 46"/>
          <p:cNvSpPr txBox="1"/>
          <p:nvPr/>
        </p:nvSpPr>
        <p:spPr>
          <a:xfrm>
            <a:off x="5954038" y="1116771"/>
            <a:ext cx="1526551" cy="277496"/>
          </a:xfrm>
          <a:prstGeom prst="rect">
            <a:avLst/>
          </a:prstGeom>
          <a:noFill/>
        </p:spPr>
        <p:txBody>
          <a:bodyPr wrap="square" rtlCol="0">
            <a:spAutoFit/>
          </a:bodyPr>
          <a:lstStyle/>
          <a:p>
            <a:r>
              <a:rPr lang="en-US" sz="1200" b="1" dirty="0" smtClean="0">
                <a:solidFill>
                  <a:srgbClr val="00A4E4"/>
                </a:solidFill>
                <a:latin typeface="Arial" charset="0"/>
                <a:ea typeface="Arial" charset="0"/>
                <a:cs typeface="Arial" charset="0"/>
              </a:rPr>
              <a:t>CASH VALUE</a:t>
            </a:r>
            <a:endParaRPr lang="en-US" sz="1200" b="1" dirty="0">
              <a:solidFill>
                <a:srgbClr val="00A4E4"/>
              </a:solidFill>
              <a:latin typeface="Arial" charset="0"/>
              <a:ea typeface="Arial" charset="0"/>
              <a:cs typeface="Arial" charset="0"/>
            </a:endParaRPr>
          </a:p>
        </p:txBody>
      </p:sp>
      <p:sp>
        <p:nvSpPr>
          <p:cNvPr id="48" name="Rectangle 47"/>
          <p:cNvSpPr/>
          <p:nvPr/>
        </p:nvSpPr>
        <p:spPr>
          <a:xfrm>
            <a:off x="9367685" y="1405555"/>
            <a:ext cx="2592371" cy="1913641"/>
          </a:xfrm>
          <a:prstGeom prst="rect">
            <a:avLst/>
          </a:prstGeom>
          <a:solidFill>
            <a:srgbClr val="96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49" name="Straight Connector 48"/>
          <p:cNvCxnSpPr/>
          <p:nvPr/>
        </p:nvCxnSpPr>
        <p:spPr>
          <a:xfrm>
            <a:off x="9367685" y="1890961"/>
            <a:ext cx="259237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9367685" y="2362375"/>
            <a:ext cx="259237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9367685" y="4840143"/>
            <a:ext cx="259237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8707808" y="1271069"/>
            <a:ext cx="652619" cy="2195473"/>
          </a:xfrm>
          <a:prstGeom prst="rect">
            <a:avLst/>
          </a:prstGeom>
          <a:noFill/>
        </p:spPr>
        <p:txBody>
          <a:bodyPr wrap="square" rtlCol="0">
            <a:spAutoFit/>
          </a:bodyPr>
          <a:lstStyle/>
          <a:p>
            <a:pPr algn="r">
              <a:spcBef>
                <a:spcPts val="2600"/>
              </a:spcBef>
            </a:pPr>
            <a:r>
              <a:rPr lang="en-US" sz="950" dirty="0" smtClean="0">
                <a:solidFill>
                  <a:prstClr val="black">
                    <a:lumMod val="65000"/>
                    <a:lumOff val="35000"/>
                  </a:prstClr>
                </a:solidFill>
                <a:latin typeface="Arial" charset="0"/>
                <a:ea typeface="Arial" charset="0"/>
                <a:cs typeface="Arial" charset="0"/>
              </a:rPr>
              <a:t>$2MM</a:t>
            </a:r>
          </a:p>
          <a:p>
            <a:pPr algn="r">
              <a:spcBef>
                <a:spcPts val="2600"/>
              </a:spcBef>
            </a:pPr>
            <a:r>
              <a:rPr lang="en-US" sz="950" dirty="0" smtClean="0">
                <a:solidFill>
                  <a:prstClr val="black">
                    <a:lumMod val="65000"/>
                    <a:lumOff val="35000"/>
                  </a:prstClr>
                </a:solidFill>
                <a:latin typeface="Arial" charset="0"/>
                <a:ea typeface="Arial" charset="0"/>
                <a:cs typeface="Arial" charset="0"/>
              </a:rPr>
              <a:t>1.5MM</a:t>
            </a:r>
          </a:p>
          <a:p>
            <a:pPr algn="r">
              <a:spcBef>
                <a:spcPts val="2600"/>
              </a:spcBef>
            </a:pPr>
            <a:r>
              <a:rPr lang="en-US" sz="950" dirty="0" smtClean="0">
                <a:solidFill>
                  <a:prstClr val="black">
                    <a:lumMod val="65000"/>
                    <a:lumOff val="35000"/>
                  </a:prstClr>
                </a:solidFill>
                <a:latin typeface="Arial" charset="0"/>
                <a:ea typeface="Arial" charset="0"/>
                <a:cs typeface="Arial" charset="0"/>
              </a:rPr>
              <a:t>1MM</a:t>
            </a:r>
          </a:p>
          <a:p>
            <a:pPr algn="r">
              <a:spcBef>
                <a:spcPts val="2600"/>
              </a:spcBef>
            </a:pPr>
            <a:r>
              <a:rPr lang="en-US" sz="950" dirty="0" smtClean="0">
                <a:solidFill>
                  <a:prstClr val="black">
                    <a:lumMod val="65000"/>
                    <a:lumOff val="35000"/>
                  </a:prstClr>
                </a:solidFill>
                <a:latin typeface="Arial" charset="0"/>
                <a:ea typeface="Arial" charset="0"/>
                <a:cs typeface="Arial" charset="0"/>
              </a:rPr>
              <a:t>500K</a:t>
            </a:r>
          </a:p>
          <a:p>
            <a:pPr algn="r">
              <a:spcBef>
                <a:spcPts val="2600"/>
              </a:spcBef>
            </a:pPr>
            <a:r>
              <a:rPr lang="en-US" sz="950" dirty="0">
                <a:solidFill>
                  <a:prstClr val="black">
                    <a:lumMod val="65000"/>
                    <a:lumOff val="35000"/>
                  </a:prstClr>
                </a:solidFill>
                <a:latin typeface="Arial" charset="0"/>
                <a:ea typeface="Arial" charset="0"/>
                <a:cs typeface="Arial" charset="0"/>
              </a:rPr>
              <a:t>0</a:t>
            </a:r>
          </a:p>
        </p:txBody>
      </p:sp>
      <p:sp>
        <p:nvSpPr>
          <p:cNvPr id="53" name="TextBox 52"/>
          <p:cNvSpPr txBox="1"/>
          <p:nvPr/>
        </p:nvSpPr>
        <p:spPr>
          <a:xfrm>
            <a:off x="9063621" y="3387665"/>
            <a:ext cx="647255" cy="246221"/>
          </a:xfrm>
          <a:prstGeom prst="rect">
            <a:avLst/>
          </a:prstGeom>
          <a:noFill/>
        </p:spPr>
        <p:txBody>
          <a:bodyPr wrap="square" rtlCol="0">
            <a:spAutoFit/>
          </a:bodyPr>
          <a:lstStyle/>
          <a:p>
            <a:r>
              <a:rPr lang="en-US" sz="950" dirty="0" smtClean="0">
                <a:solidFill>
                  <a:prstClr val="black">
                    <a:lumMod val="65000"/>
                    <a:lumOff val="35000"/>
                  </a:prstClr>
                </a:solidFill>
                <a:latin typeface="Arial" charset="0"/>
                <a:ea typeface="Arial" charset="0"/>
                <a:cs typeface="Arial" charset="0"/>
              </a:rPr>
              <a:t>AGE 65</a:t>
            </a:r>
            <a:endParaRPr lang="en-US" sz="950" dirty="0">
              <a:solidFill>
                <a:prstClr val="black">
                  <a:lumMod val="65000"/>
                  <a:lumOff val="35000"/>
                </a:prstClr>
              </a:solidFill>
              <a:latin typeface="Arial" charset="0"/>
              <a:ea typeface="Arial" charset="0"/>
              <a:cs typeface="Arial" charset="0"/>
            </a:endParaRPr>
          </a:p>
        </p:txBody>
      </p:sp>
      <p:sp>
        <p:nvSpPr>
          <p:cNvPr id="54" name="TextBox 53"/>
          <p:cNvSpPr txBox="1"/>
          <p:nvPr/>
        </p:nvSpPr>
        <p:spPr>
          <a:xfrm>
            <a:off x="11338478" y="3387665"/>
            <a:ext cx="706222" cy="246221"/>
          </a:xfrm>
          <a:prstGeom prst="rect">
            <a:avLst/>
          </a:prstGeom>
          <a:noFill/>
        </p:spPr>
        <p:txBody>
          <a:bodyPr wrap="square" rtlCol="0">
            <a:spAutoFit/>
          </a:bodyPr>
          <a:lstStyle/>
          <a:p>
            <a:r>
              <a:rPr lang="en-US" sz="950" smtClean="0">
                <a:solidFill>
                  <a:prstClr val="black">
                    <a:lumMod val="65000"/>
                    <a:lumOff val="35000"/>
                  </a:prstClr>
                </a:solidFill>
                <a:latin typeface="Arial" charset="0"/>
                <a:ea typeface="Arial" charset="0"/>
                <a:cs typeface="Arial" charset="0"/>
              </a:rPr>
              <a:t>AGE 105</a:t>
            </a:r>
            <a:endParaRPr lang="en-US" sz="950" dirty="0">
              <a:solidFill>
                <a:prstClr val="black">
                  <a:lumMod val="65000"/>
                  <a:lumOff val="35000"/>
                </a:prstClr>
              </a:solidFill>
              <a:latin typeface="Arial" charset="0"/>
              <a:ea typeface="Arial" charset="0"/>
              <a:cs typeface="Arial" charset="0"/>
            </a:endParaRPr>
          </a:p>
        </p:txBody>
      </p:sp>
      <p:sp>
        <p:nvSpPr>
          <p:cNvPr id="55" name="TextBox 54"/>
          <p:cNvSpPr txBox="1"/>
          <p:nvPr/>
        </p:nvSpPr>
        <p:spPr>
          <a:xfrm>
            <a:off x="9343508" y="1404769"/>
            <a:ext cx="1850356" cy="384721"/>
          </a:xfrm>
          <a:prstGeom prst="rect">
            <a:avLst/>
          </a:prstGeom>
          <a:noFill/>
        </p:spPr>
        <p:txBody>
          <a:bodyPr wrap="square" rtlCol="0">
            <a:spAutoFit/>
          </a:bodyPr>
          <a:lstStyle/>
          <a:p>
            <a:r>
              <a:rPr lang="en-US" sz="950" b="1" dirty="0" err="1">
                <a:solidFill>
                  <a:srgbClr val="00A4E4"/>
                </a:solidFill>
                <a:latin typeface="Arial" charset="0"/>
                <a:ea typeface="Arial" charset="0"/>
                <a:cs typeface="Arial" charset="0"/>
              </a:rPr>
              <a:t>QoL</a:t>
            </a:r>
            <a:r>
              <a:rPr lang="en-US" sz="950" b="1" dirty="0">
                <a:solidFill>
                  <a:srgbClr val="00A4E4"/>
                </a:solidFill>
                <a:latin typeface="Arial" charset="0"/>
                <a:ea typeface="Arial" charset="0"/>
                <a:cs typeface="Arial" charset="0"/>
              </a:rPr>
              <a:t> Value+ Protector</a:t>
            </a:r>
            <a:br>
              <a:rPr lang="en-US" sz="950" b="1" dirty="0">
                <a:solidFill>
                  <a:srgbClr val="00A4E4"/>
                </a:solidFill>
                <a:latin typeface="Arial" charset="0"/>
                <a:ea typeface="Arial" charset="0"/>
                <a:cs typeface="Arial" charset="0"/>
              </a:rPr>
            </a:br>
            <a:r>
              <a:rPr lang="en-US" sz="950" b="1" dirty="0" err="1">
                <a:solidFill>
                  <a:srgbClr val="00A4E4"/>
                </a:solidFill>
                <a:latin typeface="Arial" charset="0"/>
                <a:ea typeface="Arial" charset="0"/>
                <a:cs typeface="Arial" charset="0"/>
              </a:rPr>
              <a:t>QoL</a:t>
            </a:r>
            <a:r>
              <a:rPr lang="en-US" sz="950" b="1" dirty="0">
                <a:solidFill>
                  <a:srgbClr val="00A4E4"/>
                </a:solidFill>
                <a:latin typeface="Arial" charset="0"/>
                <a:ea typeface="Arial" charset="0"/>
                <a:cs typeface="Arial" charset="0"/>
              </a:rPr>
              <a:t> Guarantee Plus GUL II</a:t>
            </a:r>
          </a:p>
        </p:txBody>
      </p:sp>
      <p:sp>
        <p:nvSpPr>
          <p:cNvPr id="56" name="TextBox 55"/>
          <p:cNvSpPr txBox="1"/>
          <p:nvPr/>
        </p:nvSpPr>
        <p:spPr>
          <a:xfrm>
            <a:off x="10949279" y="1404769"/>
            <a:ext cx="946897" cy="384721"/>
          </a:xfrm>
          <a:prstGeom prst="rect">
            <a:avLst/>
          </a:prstGeom>
          <a:noFill/>
        </p:spPr>
        <p:txBody>
          <a:bodyPr wrap="square" rtlCol="0">
            <a:spAutoFit/>
          </a:bodyPr>
          <a:lstStyle/>
          <a:p>
            <a:r>
              <a:rPr lang="en-US" sz="950" dirty="0">
                <a:solidFill>
                  <a:prstClr val="black">
                    <a:lumMod val="65000"/>
                    <a:lumOff val="35000"/>
                  </a:prstClr>
                </a:solidFill>
                <a:latin typeface="Arial" charset="0"/>
                <a:ea typeface="Arial" charset="0"/>
                <a:cs typeface="Arial" charset="0"/>
              </a:rPr>
              <a:t>$4,683,816</a:t>
            </a:r>
          </a:p>
          <a:p>
            <a:r>
              <a:rPr lang="en-US" sz="950" dirty="0">
                <a:solidFill>
                  <a:prstClr val="black">
                    <a:lumMod val="65000"/>
                    <a:lumOff val="35000"/>
                  </a:prstClr>
                </a:solidFill>
                <a:latin typeface="Arial" charset="0"/>
                <a:ea typeface="Arial" charset="0"/>
                <a:cs typeface="Arial" charset="0"/>
              </a:rPr>
              <a:t>at age 121</a:t>
            </a:r>
          </a:p>
        </p:txBody>
      </p:sp>
      <p:sp>
        <p:nvSpPr>
          <p:cNvPr id="57" name="TextBox 56"/>
          <p:cNvSpPr txBox="1"/>
          <p:nvPr/>
        </p:nvSpPr>
        <p:spPr>
          <a:xfrm>
            <a:off x="9260288" y="1116771"/>
            <a:ext cx="1526551" cy="277496"/>
          </a:xfrm>
          <a:prstGeom prst="rect">
            <a:avLst/>
          </a:prstGeom>
          <a:noFill/>
        </p:spPr>
        <p:txBody>
          <a:bodyPr wrap="square" rtlCol="0">
            <a:spAutoFit/>
          </a:bodyPr>
          <a:lstStyle/>
          <a:p>
            <a:r>
              <a:rPr lang="en-US" sz="1200" b="1" dirty="0" smtClean="0">
                <a:solidFill>
                  <a:srgbClr val="00A4E4"/>
                </a:solidFill>
                <a:latin typeface="Arial" charset="0"/>
                <a:ea typeface="Arial" charset="0"/>
                <a:cs typeface="Arial" charset="0"/>
              </a:rPr>
              <a:t>DEATH BENEFIT</a:t>
            </a:r>
            <a:endParaRPr lang="en-US" sz="1200" b="1" dirty="0">
              <a:solidFill>
                <a:srgbClr val="00A4E4"/>
              </a:solidFill>
              <a:latin typeface="Arial" charset="0"/>
              <a:ea typeface="Arial" charset="0"/>
              <a:cs typeface="Arial" charset="0"/>
            </a:endParaRPr>
          </a:p>
        </p:txBody>
      </p:sp>
      <p:sp>
        <p:nvSpPr>
          <p:cNvPr id="59" name="Freeform 58"/>
          <p:cNvSpPr/>
          <p:nvPr/>
        </p:nvSpPr>
        <p:spPr>
          <a:xfrm>
            <a:off x="10524806" y="1418271"/>
            <a:ext cx="1420466" cy="1411898"/>
          </a:xfrm>
          <a:custGeom>
            <a:avLst/>
            <a:gdLst>
              <a:gd name="connsiteX0" fmla="*/ 0 w 1368531"/>
              <a:gd name="connsiteY0" fmla="*/ 1393079 h 1393079"/>
              <a:gd name="connsiteX1" fmla="*/ 533911 w 1368531"/>
              <a:gd name="connsiteY1" fmla="*/ 1086233 h 1393079"/>
              <a:gd name="connsiteX2" fmla="*/ 853030 w 1368531"/>
              <a:gd name="connsiteY2" fmla="*/ 883715 h 1393079"/>
              <a:gd name="connsiteX3" fmla="*/ 1073959 w 1368531"/>
              <a:gd name="connsiteY3" fmla="*/ 595280 h 1393079"/>
              <a:gd name="connsiteX4" fmla="*/ 1258067 w 1368531"/>
              <a:gd name="connsiteY4" fmla="*/ 227065 h 1393079"/>
              <a:gd name="connsiteX5" fmla="*/ 1368531 w 1368531"/>
              <a:gd name="connsiteY5" fmla="*/ 0 h 139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8531" h="1393079">
                <a:moveTo>
                  <a:pt x="0" y="1393079"/>
                </a:moveTo>
                <a:lnTo>
                  <a:pt x="533911" y="1086233"/>
                </a:lnTo>
                <a:cubicBezTo>
                  <a:pt x="676083" y="1001339"/>
                  <a:pt x="763022" y="965540"/>
                  <a:pt x="853030" y="883715"/>
                </a:cubicBezTo>
                <a:cubicBezTo>
                  <a:pt x="943038" y="801890"/>
                  <a:pt x="1006453" y="704722"/>
                  <a:pt x="1073959" y="595280"/>
                </a:cubicBezTo>
                <a:cubicBezTo>
                  <a:pt x="1141465" y="485838"/>
                  <a:pt x="1208972" y="326278"/>
                  <a:pt x="1258067" y="227065"/>
                </a:cubicBezTo>
                <a:cubicBezTo>
                  <a:pt x="1307162" y="127852"/>
                  <a:pt x="1368531" y="0"/>
                  <a:pt x="1368531" y="0"/>
                </a:cubicBezTo>
              </a:path>
            </a:pathLst>
          </a:custGeom>
          <a:noFill/>
          <a:ln w="63500">
            <a:solidFill>
              <a:srgbClr val="0056B8"/>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60" name="Straight Connector 59"/>
          <p:cNvCxnSpPr/>
          <p:nvPr/>
        </p:nvCxnSpPr>
        <p:spPr>
          <a:xfrm>
            <a:off x="9367685" y="3328074"/>
            <a:ext cx="2592371" cy="0"/>
          </a:xfrm>
          <a:prstGeom prst="line">
            <a:avLst/>
          </a:prstGeom>
          <a:ln w="19050">
            <a:solidFill>
              <a:srgbClr val="0056B8"/>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9520085" y="2835189"/>
            <a:ext cx="259237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9355782" y="2832915"/>
            <a:ext cx="2212299" cy="0"/>
          </a:xfrm>
          <a:prstGeom prst="line">
            <a:avLst/>
          </a:prstGeom>
          <a:ln w="50800">
            <a:solidFill>
              <a:srgbClr val="E36F1E"/>
            </a:solidFill>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38167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99" y="1263105"/>
            <a:ext cx="10772775" cy="3046988"/>
          </a:xfrm>
          <a:prstGeom prst="rect">
            <a:avLst/>
          </a:prstGeom>
        </p:spPr>
        <p:txBody>
          <a:bodyPr wrap="square">
            <a:spAutoFit/>
          </a:bodyPr>
          <a:lstStyle/>
          <a:p>
            <a:pPr defTabSz="457200"/>
            <a:r>
              <a:rPr lang="en-US" sz="1200" b="1" dirty="0">
                <a:solidFill>
                  <a:prstClr val="white"/>
                </a:solidFill>
              </a:rPr>
              <a:t>An Accelerated Death Benefit Rider (ABR) is not a replacement for Long Term Care Insurance (LTCI).  It is a life insurance benefit that gives you the option to accelerate some of the death benefit in the event the insured meets the criteria for a qualifying event described in the policy.  The rider does not provide long-term care insurance subject to California insurance law, is not a California Partnership for Long-Term Care program policy. The policy is not a Medicare supplement.</a:t>
            </a:r>
            <a:endParaRPr lang="en-US" sz="1200" dirty="0">
              <a:solidFill>
                <a:prstClr val="white"/>
              </a:solidFill>
            </a:endParaRPr>
          </a:p>
          <a:p>
            <a:pPr defTabSz="457200"/>
            <a:endParaRPr lang="en-US" sz="1200" b="1" dirty="0">
              <a:solidFill>
                <a:prstClr val="white"/>
              </a:solidFill>
            </a:endParaRPr>
          </a:p>
          <a:p>
            <a:pPr defTabSz="457200"/>
            <a:r>
              <a:rPr lang="en-US" sz="1200" b="1" dirty="0" smtClean="0">
                <a:solidFill>
                  <a:prstClr val="white"/>
                </a:solidFill>
              </a:rPr>
              <a:t>ABRs </a:t>
            </a:r>
            <a:r>
              <a:rPr lang="en-US" sz="1200" b="1" dirty="0">
                <a:solidFill>
                  <a:prstClr val="white"/>
                </a:solidFill>
              </a:rPr>
              <a:t>and LTCI provide different types of benefits. An ABR allows the insured to access a portion of the life insurance policy’s death benefit while living. ABR payments are unrestricted and may be used for any purpose. LTCI provides reimbursement for necessary care received due to the inability to perform activities of daily living or cognitive impairment. LTCI coverage may include reimbursement for the cost of a nursing home, assisted living, home health care, homemaker services, adult day care, hospice services or respite care for the primary caretaker and the benefits may be conditioned on certain requirements or meeting an elimination period or limited by type of service, the number of days or a maximum dollar limit.  Some ABRs and all LTCI are conditioned upon the insured not being able to perform two or more of the activities of daily living or being cognitively impaired</a:t>
            </a:r>
            <a:r>
              <a:rPr lang="en-US" sz="1200" b="1" dirty="0" smtClean="0">
                <a:solidFill>
                  <a:prstClr val="white"/>
                </a:solidFill>
              </a:rPr>
              <a:t>.</a:t>
            </a:r>
          </a:p>
          <a:p>
            <a:pPr defTabSz="457200"/>
            <a:endParaRPr lang="en-US" sz="1200" dirty="0">
              <a:solidFill>
                <a:prstClr val="white"/>
              </a:solidFill>
            </a:endParaRPr>
          </a:p>
          <a:p>
            <a:pPr defTabSz="457200"/>
            <a:r>
              <a:rPr lang="en-US" sz="1200" dirty="0">
                <a:solidFill>
                  <a:prstClr val="white"/>
                </a:solidFill>
              </a:rPr>
              <a:t> This ABR pays proceeds that are intended to qualify for favorable tax treatment under section 101(g) of the Federal Internal Revenue Code. The federal, state, or local tax consequences resulting from payment of an ABR will depend on the specific facts and circumstances, and consequently advice and guidance should be obtained from a personal tax advisor prior to the receipt of any payments. ABR payments may affect eligibility for, or amounts of, Medicaid or other benefits provided by federal, state, or local government. Death benefits and policy values, such as cash values, premium payments and cost of insurance charges if applicable, will be reduced if an ABR payment is made.  ABR payments may be limited by the contract or by outstanding policy loans.</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9463" y="6165850"/>
            <a:ext cx="4503737" cy="334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41613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54279036-2E8C-9D42-9C4F-F6BE48730F1A}"/>
              </a:ext>
            </a:extLst>
          </p:cNvPr>
          <p:cNvSpPr txBox="1"/>
          <p:nvPr/>
        </p:nvSpPr>
        <p:spPr>
          <a:xfrm>
            <a:off x="358346" y="358346"/>
            <a:ext cx="11479427" cy="4470829"/>
          </a:xfrm>
          <a:prstGeom prst="rect">
            <a:avLst/>
          </a:prstGeom>
          <a:noFill/>
        </p:spPr>
        <p:txBody>
          <a:bodyPr wrap="square" lIns="0" tIns="0" rIns="0" bIns="0" numCol="3" spcCol="457200" rtlCol="0">
            <a:noAutofit/>
          </a:bodyPr>
          <a:lstStyle/>
          <a:p>
            <a:r>
              <a:rPr lang="en-US" sz="800" b="1" dirty="0">
                <a:solidFill>
                  <a:srgbClr val="FFFFFF"/>
                </a:solidFill>
                <a:latin typeface="Arial" panose="020B0604020202020204" pitchFamily="34" charset="0"/>
                <a:cs typeface="Arial" panose="020B0604020202020204" pitchFamily="34" charset="0"/>
              </a:rPr>
              <a:t>Information about the ML Strategic Balanced Index</a:t>
            </a:r>
            <a:r>
              <a:rPr lang="en-US" sz="800" b="1" baseline="30000" dirty="0">
                <a:solidFill>
                  <a:srgbClr val="FFFFFF"/>
                </a:solidFill>
                <a:latin typeface="Arial" panose="020B0604020202020204" pitchFamily="34" charset="0"/>
                <a:cs typeface="Arial" panose="020B0604020202020204" pitchFamily="34" charset="0"/>
              </a:rPr>
              <a:t>®</a:t>
            </a:r>
            <a:endParaRPr lang="en-US" sz="800" baseline="30000" dirty="0">
              <a:solidFill>
                <a:srgbClr val="FFFFFF"/>
              </a:solidFill>
              <a:latin typeface="Arial" panose="020B0604020202020204" pitchFamily="34" charset="0"/>
              <a:cs typeface="Arial" panose="020B0604020202020204" pitchFamily="34" charset="0"/>
            </a:endParaRPr>
          </a:p>
          <a:p>
            <a:r>
              <a:rPr lang="en-US" sz="800" dirty="0">
                <a:solidFill>
                  <a:srgbClr val="FFFFFF"/>
                </a:solidFill>
                <a:latin typeface="Arial" panose="020B0604020202020204" pitchFamily="34" charset="0"/>
                <a:cs typeface="Arial" panose="020B0604020202020204" pitchFamily="34" charset="0"/>
              </a:rPr>
              <a:t>The ML Strategic Balanced Index</a:t>
            </a:r>
            <a:r>
              <a:rPr lang="en-US" sz="800" baseline="30000" dirty="0">
                <a:solidFill>
                  <a:srgbClr val="FFFFFF"/>
                </a:solidFill>
                <a:latin typeface="Arial" panose="020B0604020202020204" pitchFamily="34" charset="0"/>
                <a:cs typeface="Arial" panose="020B0604020202020204" pitchFamily="34" charset="0"/>
              </a:rPr>
              <a:t>®</a:t>
            </a:r>
            <a:r>
              <a:rPr lang="en-US" sz="800" dirty="0">
                <a:solidFill>
                  <a:srgbClr val="FFFFFF"/>
                </a:solidFill>
                <a:latin typeface="Arial" panose="020B0604020202020204" pitchFamily="34" charset="0"/>
                <a:cs typeface="Arial" panose="020B0604020202020204" pitchFamily="34" charset="0"/>
              </a:rPr>
              <a:t> provides systematic, rules-based access to the blended performance of two underlying indices—the S&amp;P 500 (without dividends), which serves to represent equity performance, and the Merrill Lynch 10-year U.S. Treasury Futures Total Return Index, which serves to represent fixed income performance. To help manage overall return volatility, the Index may also systematically utilize cash performance in addition to the performance of the two underlying indices. </a:t>
            </a:r>
          </a:p>
          <a:p>
            <a:r>
              <a:rPr lang="en-US" sz="800" dirty="0">
                <a:solidFill>
                  <a:srgbClr val="FFFFFF"/>
                </a:solidFill>
                <a:latin typeface="Arial" panose="020B0604020202020204" pitchFamily="34" charset="0"/>
                <a:cs typeface="Arial" panose="020B0604020202020204" pitchFamily="34" charset="0"/>
              </a:rPr>
              <a:t> </a:t>
            </a:r>
          </a:p>
          <a:p>
            <a:r>
              <a:rPr lang="en-US" sz="800" dirty="0">
                <a:solidFill>
                  <a:srgbClr val="FFFFFF"/>
                </a:solidFill>
                <a:latin typeface="Arial" panose="020B0604020202020204" pitchFamily="34" charset="0"/>
                <a:cs typeface="Arial" panose="020B0604020202020204" pitchFamily="34" charset="0"/>
              </a:rPr>
              <a:t>Important Note: The ML Strategic Balanced Index</a:t>
            </a:r>
            <a:r>
              <a:rPr lang="en-US" sz="800" baseline="30000" dirty="0">
                <a:solidFill>
                  <a:srgbClr val="FFFFFF"/>
                </a:solidFill>
                <a:latin typeface="Arial" panose="020B0604020202020204" pitchFamily="34" charset="0"/>
                <a:cs typeface="Arial" panose="020B0604020202020204" pitchFamily="34" charset="0"/>
              </a:rPr>
              <a:t>®</a:t>
            </a:r>
            <a:r>
              <a:rPr lang="en-US" sz="800" dirty="0">
                <a:solidFill>
                  <a:srgbClr val="FFFFFF"/>
                </a:solidFill>
                <a:latin typeface="Arial" panose="020B0604020202020204" pitchFamily="34" charset="0"/>
                <a:cs typeface="Arial" panose="020B0604020202020204" pitchFamily="34" charset="0"/>
              </a:rPr>
              <a:t> embeds an annual index cost in the calculations of the change in Index Value over the Index Term. This “embedded index cost” will reduce any change in Index Value over the Index Term that would otherwise have been used in the calculation of index interest, and it funds certain operational and licensing costs for the index. It is not a fee paid by you or received by the Company. The Company’s licensing relationship with Merrill Lynch, Pierce, </a:t>
            </a:r>
            <a:r>
              <a:rPr lang="en-US" sz="800" dirty="0" err="1">
                <a:solidFill>
                  <a:srgbClr val="FFFFFF"/>
                </a:solidFill>
                <a:latin typeface="Arial" panose="020B0604020202020204" pitchFamily="34" charset="0"/>
                <a:cs typeface="Arial" panose="020B0604020202020204" pitchFamily="34" charset="0"/>
              </a:rPr>
              <a:t>Fenner</a:t>
            </a:r>
            <a:r>
              <a:rPr lang="en-US" sz="800" dirty="0">
                <a:solidFill>
                  <a:srgbClr val="FFFFFF"/>
                </a:solidFill>
                <a:latin typeface="Arial" panose="020B0604020202020204" pitchFamily="34" charset="0"/>
                <a:cs typeface="Arial" panose="020B0604020202020204" pitchFamily="34" charset="0"/>
              </a:rPr>
              <a:t> &amp; Smith Incorporated for use of the ML Strategic Balanced Index and for use of certain service marks includes the Company’s purchase of financial instruments for purposes of meeting its interest crediting obligations. Some portion of those instruments will, or may be, purchased from Merrill Lynch, Pierce, </a:t>
            </a:r>
            <a:r>
              <a:rPr lang="en-US" sz="800" dirty="0" err="1">
                <a:solidFill>
                  <a:srgbClr val="FFFFFF"/>
                </a:solidFill>
                <a:latin typeface="Arial" panose="020B0604020202020204" pitchFamily="34" charset="0"/>
                <a:cs typeface="Arial" panose="020B0604020202020204" pitchFamily="34" charset="0"/>
              </a:rPr>
              <a:t>Fenner</a:t>
            </a:r>
            <a:r>
              <a:rPr lang="en-US" sz="800" dirty="0">
                <a:solidFill>
                  <a:srgbClr val="FFFFFF"/>
                </a:solidFill>
                <a:latin typeface="Arial" panose="020B0604020202020204" pitchFamily="34" charset="0"/>
                <a:cs typeface="Arial" panose="020B0604020202020204" pitchFamily="34" charset="0"/>
              </a:rPr>
              <a:t> &amp; Smith Incorporated or its Affiliates. </a:t>
            </a:r>
          </a:p>
          <a:p>
            <a:r>
              <a:rPr lang="en-US" sz="800" dirty="0">
                <a:solidFill>
                  <a:srgbClr val="FFFFFF"/>
                </a:solidFill>
                <a:latin typeface="Arial" panose="020B0604020202020204" pitchFamily="34" charset="0"/>
                <a:cs typeface="Arial" panose="020B0604020202020204" pitchFamily="34" charset="0"/>
              </a:rPr>
              <a:t> </a:t>
            </a:r>
          </a:p>
          <a:p>
            <a:r>
              <a:rPr lang="en-US" sz="800" dirty="0">
                <a:solidFill>
                  <a:srgbClr val="FFFFFF"/>
                </a:solidFill>
                <a:latin typeface="Arial" panose="020B0604020202020204" pitchFamily="34" charset="0"/>
                <a:cs typeface="Arial" panose="020B0604020202020204" pitchFamily="34" charset="0"/>
              </a:rPr>
              <a:t>Merrill Lynch, Pierce, </a:t>
            </a:r>
            <a:r>
              <a:rPr lang="en-US" sz="800" dirty="0" err="1">
                <a:solidFill>
                  <a:srgbClr val="FFFFFF"/>
                </a:solidFill>
                <a:latin typeface="Arial" panose="020B0604020202020204" pitchFamily="34" charset="0"/>
                <a:cs typeface="Arial" panose="020B0604020202020204" pitchFamily="34" charset="0"/>
              </a:rPr>
              <a:t>Fenner</a:t>
            </a:r>
            <a:r>
              <a:rPr lang="en-US" sz="800" dirty="0">
                <a:solidFill>
                  <a:srgbClr val="FFFFFF"/>
                </a:solidFill>
                <a:latin typeface="Arial" panose="020B0604020202020204" pitchFamily="34" charset="0"/>
                <a:cs typeface="Arial" panose="020B0604020202020204" pitchFamily="34" charset="0"/>
              </a:rPr>
              <a:t> &amp; Smith Incorporated and its affiliates (“</a:t>
            </a:r>
            <a:r>
              <a:rPr lang="en-US" sz="800" dirty="0" err="1">
                <a:solidFill>
                  <a:srgbClr val="FFFFFF"/>
                </a:solidFill>
                <a:latin typeface="Arial" panose="020B0604020202020204" pitchFamily="34" charset="0"/>
                <a:cs typeface="Arial" panose="020B0604020202020204" pitchFamily="34" charset="0"/>
              </a:rPr>
              <a:t>BofA</a:t>
            </a:r>
            <a:r>
              <a:rPr lang="en-US" sz="800" dirty="0">
                <a:solidFill>
                  <a:srgbClr val="FFFFFF"/>
                </a:solidFill>
                <a:latin typeface="Arial" panose="020B0604020202020204" pitchFamily="34" charset="0"/>
                <a:cs typeface="Arial" panose="020B0604020202020204" pitchFamily="34" charset="0"/>
              </a:rPr>
              <a:t> Merrill Lynch”) indices and related information, the name “</a:t>
            </a:r>
            <a:r>
              <a:rPr lang="en-US" sz="800" dirty="0" err="1">
                <a:solidFill>
                  <a:srgbClr val="FFFFFF"/>
                </a:solidFill>
                <a:latin typeface="Arial" panose="020B0604020202020204" pitchFamily="34" charset="0"/>
                <a:cs typeface="Arial" panose="020B0604020202020204" pitchFamily="34" charset="0"/>
              </a:rPr>
              <a:t>BofA</a:t>
            </a:r>
            <a:r>
              <a:rPr lang="en-US" sz="800" dirty="0">
                <a:solidFill>
                  <a:srgbClr val="FFFFFF"/>
                </a:solidFill>
                <a:latin typeface="Arial" panose="020B0604020202020204" pitchFamily="34" charset="0"/>
                <a:cs typeface="Arial" panose="020B0604020202020204" pitchFamily="34" charset="0"/>
              </a:rPr>
              <a:t> Merrill Lynch”, and related trademarks, are intellectual property licensed from </a:t>
            </a:r>
            <a:r>
              <a:rPr lang="en-US" sz="800" dirty="0" err="1">
                <a:solidFill>
                  <a:srgbClr val="FFFFFF"/>
                </a:solidFill>
                <a:latin typeface="Arial" panose="020B0604020202020204" pitchFamily="34" charset="0"/>
                <a:cs typeface="Arial" panose="020B0604020202020204" pitchFamily="34" charset="0"/>
              </a:rPr>
              <a:t>BofA</a:t>
            </a:r>
            <a:r>
              <a:rPr lang="en-US" sz="800" dirty="0">
                <a:solidFill>
                  <a:srgbClr val="FFFFFF"/>
                </a:solidFill>
                <a:latin typeface="Arial" panose="020B0604020202020204" pitchFamily="34" charset="0"/>
                <a:cs typeface="Arial" panose="020B0604020202020204" pitchFamily="34" charset="0"/>
              </a:rPr>
              <a:t> Merrill Lynch, and may not be copied, used, or distributed without </a:t>
            </a:r>
            <a:r>
              <a:rPr lang="en-US" sz="800" dirty="0" err="1">
                <a:solidFill>
                  <a:srgbClr val="FFFFFF"/>
                </a:solidFill>
                <a:latin typeface="Arial" panose="020B0604020202020204" pitchFamily="34" charset="0"/>
                <a:cs typeface="Arial" panose="020B0604020202020204" pitchFamily="34" charset="0"/>
              </a:rPr>
              <a:t>BofA</a:t>
            </a:r>
            <a:r>
              <a:rPr lang="en-US" sz="800" dirty="0">
                <a:solidFill>
                  <a:srgbClr val="FFFFFF"/>
                </a:solidFill>
                <a:latin typeface="Arial" panose="020B0604020202020204" pitchFamily="34" charset="0"/>
                <a:cs typeface="Arial" panose="020B0604020202020204" pitchFamily="34" charset="0"/>
              </a:rPr>
              <a:t> Merrill Lynch’s prior written approval. The products of licensee American General Life Insurance Company have not been passed on as to their legality or suitability, and are not regulated, issued, endorsed, sold, guaranteed, or promoted by </a:t>
            </a:r>
            <a:r>
              <a:rPr lang="en-US" sz="800" dirty="0" err="1">
                <a:solidFill>
                  <a:srgbClr val="FFFFFF"/>
                </a:solidFill>
                <a:latin typeface="Arial" panose="020B0604020202020204" pitchFamily="34" charset="0"/>
                <a:cs typeface="Arial" panose="020B0604020202020204" pitchFamily="34" charset="0"/>
              </a:rPr>
              <a:t>BofA</a:t>
            </a:r>
            <a:r>
              <a:rPr lang="en-US" sz="800" dirty="0">
                <a:solidFill>
                  <a:srgbClr val="FFFFFF"/>
                </a:solidFill>
                <a:latin typeface="Arial" panose="020B0604020202020204" pitchFamily="34" charset="0"/>
                <a:cs typeface="Arial" panose="020B0604020202020204" pitchFamily="34" charset="0"/>
              </a:rPr>
              <a:t> Merrill Lynch.</a:t>
            </a:r>
          </a:p>
          <a:p>
            <a:r>
              <a:rPr lang="en-US" sz="800" dirty="0">
                <a:solidFill>
                  <a:srgbClr val="FFFFFF"/>
                </a:solidFill>
                <a:latin typeface="Arial" panose="020B0604020202020204" pitchFamily="34" charset="0"/>
                <a:cs typeface="Arial" panose="020B0604020202020204" pitchFamily="34" charset="0"/>
              </a:rPr>
              <a:t> </a:t>
            </a:r>
          </a:p>
          <a:p>
            <a:r>
              <a:rPr lang="en-US" sz="800" dirty="0">
                <a:solidFill>
                  <a:srgbClr val="FFFFFF"/>
                </a:solidFill>
                <a:latin typeface="Arial" panose="020B0604020202020204" pitchFamily="34" charset="0"/>
                <a:cs typeface="Arial" panose="020B0604020202020204" pitchFamily="34" charset="0"/>
              </a:rPr>
              <a:t>BOFA MERRILL LYNCH MAKES NO WARRANTIES AND BEARS </a:t>
            </a:r>
            <a:br>
              <a:rPr lang="en-US" sz="800" dirty="0">
                <a:solidFill>
                  <a:srgbClr val="FFFFFF"/>
                </a:solidFill>
                <a:latin typeface="Arial" panose="020B0604020202020204" pitchFamily="34" charset="0"/>
                <a:cs typeface="Arial" panose="020B0604020202020204" pitchFamily="34" charset="0"/>
              </a:rPr>
            </a:br>
            <a:r>
              <a:rPr lang="en-US" sz="800" dirty="0">
                <a:solidFill>
                  <a:srgbClr val="FFFFFF"/>
                </a:solidFill>
                <a:latin typeface="Arial" panose="020B0604020202020204" pitchFamily="34" charset="0"/>
                <a:cs typeface="Arial" panose="020B0604020202020204" pitchFamily="34" charset="0"/>
              </a:rPr>
              <a:t>NO LIABILITY WITH RESPECT TO ANY INDEX, ANY RELATED INFORMATION, ITS TRADEMARKS, OR THE PRODUCT(S)</a:t>
            </a:r>
            <a:br>
              <a:rPr lang="en-US" sz="800" dirty="0">
                <a:solidFill>
                  <a:srgbClr val="FFFFFF"/>
                </a:solidFill>
                <a:latin typeface="Arial" panose="020B0604020202020204" pitchFamily="34" charset="0"/>
                <a:cs typeface="Arial" panose="020B0604020202020204" pitchFamily="34" charset="0"/>
              </a:rPr>
            </a:br>
            <a:r>
              <a:rPr lang="en-US" sz="800" dirty="0">
                <a:solidFill>
                  <a:srgbClr val="FFFFFF"/>
                </a:solidFill>
                <a:latin typeface="Arial" panose="020B0604020202020204" pitchFamily="34" charset="0"/>
                <a:cs typeface="Arial" panose="020B0604020202020204" pitchFamily="34" charset="0"/>
              </a:rPr>
              <a:t> (INCLUDING WITHOUT LIMITATION, ITS QUALITY, ACCURACY,SUITABILITY AND/OR COMPLETENESS).</a:t>
            </a:r>
          </a:p>
          <a:p>
            <a:r>
              <a:rPr lang="en-US" sz="800" dirty="0">
                <a:solidFill>
                  <a:srgbClr val="FFFFFF"/>
                </a:solidFill>
                <a:latin typeface="Arial" panose="020B0604020202020204" pitchFamily="34" charset="0"/>
                <a:cs typeface="Arial" panose="020B0604020202020204" pitchFamily="34" charset="0"/>
              </a:rPr>
              <a:t> </a:t>
            </a:r>
          </a:p>
          <a:p>
            <a:r>
              <a:rPr lang="en-US" sz="800" dirty="0">
                <a:solidFill>
                  <a:srgbClr val="FFFFFF"/>
                </a:solidFill>
                <a:latin typeface="Arial" panose="020B0604020202020204" pitchFamily="34" charset="0"/>
                <a:cs typeface="Arial" panose="020B0604020202020204" pitchFamily="34" charset="0"/>
              </a:rPr>
              <a:t>The ML Strategic Balanced Index (the “Index”) is the property of Merrill Lynch, Pierce, </a:t>
            </a:r>
            <a:r>
              <a:rPr lang="en-US" sz="800" dirty="0" err="1">
                <a:solidFill>
                  <a:srgbClr val="FFFFFF"/>
                </a:solidFill>
                <a:latin typeface="Arial" panose="020B0604020202020204" pitchFamily="34" charset="0"/>
                <a:cs typeface="Arial" panose="020B0604020202020204" pitchFamily="34" charset="0"/>
              </a:rPr>
              <a:t>Fenner</a:t>
            </a:r>
            <a:r>
              <a:rPr lang="en-US" sz="800" dirty="0">
                <a:solidFill>
                  <a:srgbClr val="FFFFFF"/>
                </a:solidFill>
                <a:latin typeface="Arial" panose="020B0604020202020204" pitchFamily="34" charset="0"/>
                <a:cs typeface="Arial" panose="020B0604020202020204" pitchFamily="34" charset="0"/>
              </a:rPr>
              <a:t> &amp; Smith Incorporated, which has contracted with S&amp;P Opco, LLC (a subsidiary of S&amp;P Dow Jones Indices LLC) to calculate and maintain the Index. The Index is not sponsored by S&amp;P Dow Jones Indices or its affiliates or its third party licensors (collectively, “S&amp;P Dow Jones Indices”). S&amp;P Dow Jones Indices will not be liable for any errors or omissions in calculating the Index. “Calculated by S&amp;P Dow Jones Indices” and the related stylized mark(s) are service marks of S&amp;P Dow Jones Indices and have been licensed for use by Merrill Lynch, Pierce, </a:t>
            </a:r>
            <a:r>
              <a:rPr lang="en-US" sz="800" dirty="0" err="1">
                <a:solidFill>
                  <a:srgbClr val="FFFFFF"/>
                </a:solidFill>
                <a:latin typeface="Arial" panose="020B0604020202020204" pitchFamily="34" charset="0"/>
                <a:cs typeface="Arial" panose="020B0604020202020204" pitchFamily="34" charset="0"/>
              </a:rPr>
              <a:t>Fenner</a:t>
            </a:r>
            <a:r>
              <a:rPr lang="en-US" sz="800" dirty="0">
                <a:solidFill>
                  <a:srgbClr val="FFFFFF"/>
                </a:solidFill>
                <a:latin typeface="Arial" panose="020B0604020202020204" pitchFamily="34" charset="0"/>
                <a:cs typeface="Arial" panose="020B0604020202020204" pitchFamily="34" charset="0"/>
              </a:rPr>
              <a:t> &amp; Smith Incorporated. Note that the ML Strategic Balanced Index™ is not available for policies issued in the State of New York.</a:t>
            </a:r>
          </a:p>
          <a:p>
            <a:endParaRPr lang="en-US" sz="800" b="1" dirty="0">
              <a:solidFill>
                <a:srgbClr val="FFFFFF"/>
              </a:solidFill>
              <a:latin typeface="Arial" panose="020B0604020202020204" pitchFamily="34" charset="0"/>
              <a:cs typeface="Arial" panose="020B0604020202020204" pitchFamily="34" charset="0"/>
            </a:endParaRPr>
          </a:p>
          <a:p>
            <a:r>
              <a:rPr lang="en-US" sz="800" b="1" dirty="0">
                <a:solidFill>
                  <a:srgbClr val="FFFFFF"/>
                </a:solidFill>
                <a:latin typeface="Arial" panose="020B0604020202020204" pitchFamily="34" charset="0"/>
                <a:cs typeface="Arial" panose="020B0604020202020204" pitchFamily="34" charset="0"/>
              </a:rPr>
              <a:t>Information about the S&amp;P 500</a:t>
            </a:r>
            <a:r>
              <a:rPr lang="en-US" sz="800" b="1" baseline="30000" dirty="0">
                <a:solidFill>
                  <a:srgbClr val="FFFFFF"/>
                </a:solidFill>
                <a:latin typeface="Arial" panose="020B0604020202020204" pitchFamily="34" charset="0"/>
                <a:cs typeface="Arial" panose="020B0604020202020204" pitchFamily="34" charset="0"/>
              </a:rPr>
              <a:t>®</a:t>
            </a:r>
            <a:r>
              <a:rPr lang="en-US" sz="800" b="1" dirty="0">
                <a:solidFill>
                  <a:srgbClr val="FFFFFF"/>
                </a:solidFill>
                <a:latin typeface="Arial" panose="020B0604020202020204" pitchFamily="34" charset="0"/>
                <a:cs typeface="Arial" panose="020B0604020202020204" pitchFamily="34" charset="0"/>
              </a:rPr>
              <a:t> Index</a:t>
            </a:r>
            <a:endParaRPr lang="en-US" sz="800" dirty="0">
              <a:solidFill>
                <a:srgbClr val="FFFFFF"/>
              </a:solidFill>
              <a:latin typeface="Arial" panose="020B0604020202020204" pitchFamily="34" charset="0"/>
              <a:cs typeface="Arial" panose="020B0604020202020204" pitchFamily="34" charset="0"/>
            </a:endParaRPr>
          </a:p>
          <a:p>
            <a:r>
              <a:rPr lang="en-US" sz="800" dirty="0">
                <a:solidFill>
                  <a:srgbClr val="FFFFFF"/>
                </a:solidFill>
                <a:latin typeface="Arial" panose="020B0604020202020204" pitchFamily="34" charset="0"/>
                <a:cs typeface="Arial" panose="020B0604020202020204" pitchFamily="34" charset="0"/>
              </a:rPr>
              <a:t>The S&amp;P 500 Index is a product of S&amp;P Dow Jones Indices LLC (“SPDJI”), and has been licensed for use by AGL and US Life. Standard &amp; Poor’s</a:t>
            </a:r>
            <a:r>
              <a:rPr lang="en-US" sz="800" baseline="30000" dirty="0">
                <a:solidFill>
                  <a:srgbClr val="FFFFFF"/>
                </a:solidFill>
                <a:latin typeface="Arial" panose="020B0604020202020204" pitchFamily="34" charset="0"/>
                <a:cs typeface="Arial" panose="020B0604020202020204" pitchFamily="34" charset="0"/>
              </a:rPr>
              <a:t> ®</a:t>
            </a:r>
            <a:r>
              <a:rPr lang="en-US" sz="800" dirty="0">
                <a:solidFill>
                  <a:srgbClr val="FFFFFF"/>
                </a:solidFill>
                <a:latin typeface="Arial" panose="020B0604020202020204" pitchFamily="34" charset="0"/>
                <a:cs typeface="Arial" panose="020B0604020202020204" pitchFamily="34" charset="0"/>
              </a:rPr>
              <a:t>, S&amp;P</a:t>
            </a:r>
            <a:r>
              <a:rPr lang="en-US" sz="800" baseline="30000" dirty="0">
                <a:solidFill>
                  <a:srgbClr val="FFFFFF"/>
                </a:solidFill>
                <a:latin typeface="Arial" panose="020B0604020202020204" pitchFamily="34" charset="0"/>
                <a:cs typeface="Arial" panose="020B0604020202020204" pitchFamily="34" charset="0"/>
              </a:rPr>
              <a:t>®</a:t>
            </a:r>
            <a:r>
              <a:rPr lang="en-US" sz="800" dirty="0">
                <a:solidFill>
                  <a:srgbClr val="FFFFFF"/>
                </a:solidFill>
                <a:latin typeface="Arial" panose="020B0604020202020204" pitchFamily="34" charset="0"/>
                <a:cs typeface="Arial" panose="020B0604020202020204" pitchFamily="34" charset="0"/>
              </a:rPr>
              <a:t> and S&amp;P 500</a:t>
            </a:r>
            <a:r>
              <a:rPr lang="en-US" sz="800" baseline="30000" dirty="0">
                <a:solidFill>
                  <a:srgbClr val="FFFFFF"/>
                </a:solidFill>
                <a:latin typeface="Arial" panose="020B0604020202020204" pitchFamily="34" charset="0"/>
                <a:cs typeface="Arial" panose="020B0604020202020204" pitchFamily="34" charset="0"/>
              </a:rPr>
              <a:t> ®</a:t>
            </a:r>
            <a:r>
              <a:rPr lang="en-US" sz="800" dirty="0">
                <a:solidFill>
                  <a:srgbClr val="FFFFFF"/>
                </a:solidFill>
                <a:latin typeface="Arial" panose="020B0604020202020204" pitchFamily="34" charset="0"/>
                <a:cs typeface="Arial" panose="020B0604020202020204" pitchFamily="34" charset="0"/>
              </a:rPr>
              <a:t> are registered trademarks of Standard &amp; Poor’s Financial Services LLC (“S&amp;P”); Dow Jones</a:t>
            </a:r>
            <a:r>
              <a:rPr lang="en-US" sz="800" baseline="30000" dirty="0">
                <a:solidFill>
                  <a:srgbClr val="FFFFFF"/>
                </a:solidFill>
                <a:latin typeface="Arial" panose="020B0604020202020204" pitchFamily="34" charset="0"/>
                <a:cs typeface="Arial" panose="020B0604020202020204" pitchFamily="34" charset="0"/>
              </a:rPr>
              <a:t>®</a:t>
            </a:r>
            <a:r>
              <a:rPr lang="en-US" sz="800" dirty="0">
                <a:solidFill>
                  <a:srgbClr val="FFFFFF"/>
                </a:solidFill>
                <a:latin typeface="Arial" panose="020B0604020202020204" pitchFamily="34" charset="0"/>
                <a:cs typeface="Arial" panose="020B0604020202020204" pitchFamily="34" charset="0"/>
              </a:rPr>
              <a:t> is a registered trademark of Dow Jones Trademark Holdings LLC (“Dow Jones”); and these trademarks have been licensed for use by SPDJI and sublicensed for certain purposes by AGL and US Life. AGL and US Life’s Max Accumulator+ is not sponsored, endorsed, sold or promoted by SPDJI, Dow Jones, S&amp;P, their respective affiliates, and none of such parties make any representation regarding the advisability of investing in such product(s) nor do they have any liability for any errors, omissions, or interruptions of the S&amp;P 500 Index.</a:t>
            </a:r>
          </a:p>
          <a:p>
            <a:endParaRPr lang="en-US" sz="800" dirty="0">
              <a:solidFill>
                <a:srgbClr val="FFFFFF"/>
              </a:solidFill>
              <a:latin typeface="Arial" panose="020B0604020202020204" pitchFamily="34" charset="0"/>
              <a:cs typeface="Arial" panose="020B0604020202020204" pitchFamily="34" charset="0"/>
            </a:endParaRPr>
          </a:p>
          <a:p>
            <a:r>
              <a:rPr lang="en-US" sz="800" b="1" dirty="0">
                <a:solidFill>
                  <a:srgbClr val="FFFFFF"/>
                </a:solidFill>
                <a:latin typeface="Arial" panose="020B0604020202020204" pitchFamily="34" charset="0"/>
                <a:cs typeface="Arial" panose="020B0604020202020204" pitchFamily="34" charset="0"/>
              </a:rPr>
              <a:t>Information about the PIMCO Global Optima Index</a:t>
            </a:r>
            <a:endParaRPr lang="en-US" sz="800" dirty="0">
              <a:solidFill>
                <a:srgbClr val="FFFFFF"/>
              </a:solidFill>
              <a:latin typeface="Arial" panose="020B0604020202020204" pitchFamily="34" charset="0"/>
              <a:cs typeface="Arial" panose="020B0604020202020204" pitchFamily="34" charset="0"/>
            </a:endParaRPr>
          </a:p>
          <a:p>
            <a:r>
              <a:rPr lang="en-US" sz="800" dirty="0">
                <a:solidFill>
                  <a:srgbClr val="FFFFFF"/>
                </a:solidFill>
                <a:latin typeface="Arial" panose="020B0604020202020204" pitchFamily="34" charset="0"/>
                <a:cs typeface="Arial" panose="020B0604020202020204" pitchFamily="34" charset="0"/>
              </a:rPr>
              <a:t>The PIMCO Global Optima </a:t>
            </a:r>
            <a:r>
              <a:rPr lang="en-US" sz="800" dirty="0" err="1">
                <a:solidFill>
                  <a:srgbClr val="FFFFFF"/>
                </a:solidFill>
                <a:latin typeface="Arial" panose="020B0604020202020204" pitchFamily="34" charset="0"/>
                <a:cs typeface="Arial" panose="020B0604020202020204" pitchFamily="34" charset="0"/>
              </a:rPr>
              <a:t>Index</a:t>
            </a:r>
            <a:r>
              <a:rPr lang="en-US" sz="800" baseline="30000" dirty="0" err="1">
                <a:solidFill>
                  <a:srgbClr val="FFFFFF"/>
                </a:solidFill>
                <a:latin typeface="Arial" panose="020B0604020202020204" pitchFamily="34" charset="0"/>
                <a:cs typeface="Arial" panose="020B0604020202020204" pitchFamily="34" charset="0"/>
              </a:rPr>
              <a:t>TM</a:t>
            </a:r>
            <a:r>
              <a:rPr lang="en-US" sz="800" dirty="0">
                <a:solidFill>
                  <a:srgbClr val="FFFFFF"/>
                </a:solidFill>
                <a:latin typeface="Arial" panose="020B0604020202020204" pitchFamily="34" charset="0"/>
                <a:cs typeface="Arial" panose="020B0604020202020204" pitchFamily="34" charset="0"/>
              </a:rPr>
              <a:t> (the “Index”) is a comprehensive equity and bond index, offering exposure to global equity and U.S. fixed income markets. The Index is a trademark of Pacific Investment Management Company LLC (“PIMCO”) and has been licensed for use for certain purposes by American General Life Insurance Company with select life insurance and annuity products. The Index is the exclusive property of PIMCO and is made and compiled without regard to the needs, including, but not limited to, the suitability or appropriateness needs, as applicable, of the Company, the Product, or owners of the Product. The Product is not sold, sponsored, endorsed or promoted by PIMCO or any other party involved in, or related to, making or compiling the Index. PIMCO does not provide investment advice to the Company with respect to the Product or to owners of the Product.</a:t>
            </a:r>
          </a:p>
          <a:p>
            <a:r>
              <a:rPr lang="en-US" sz="800" dirty="0">
                <a:solidFill>
                  <a:srgbClr val="FFFFFF"/>
                </a:solidFill>
                <a:latin typeface="Arial" panose="020B0604020202020204" pitchFamily="34" charset="0"/>
                <a:cs typeface="Arial" panose="020B0604020202020204" pitchFamily="34" charset="0"/>
              </a:rPr>
              <a:t> </a:t>
            </a:r>
          </a:p>
          <a:p>
            <a:r>
              <a:rPr lang="en-US" sz="800" dirty="0">
                <a:solidFill>
                  <a:srgbClr val="FFFFFF"/>
                </a:solidFill>
                <a:latin typeface="Arial" panose="020B0604020202020204" pitchFamily="34" charset="0"/>
                <a:cs typeface="Arial" panose="020B0604020202020204" pitchFamily="34" charset="0"/>
              </a:rPr>
              <a:t>Neither PIMCO nor any other party involved in, or related to, making or compiling the Index has any obligation to continue to provide the Index to the Company with respect to the Product. Neither PIMCO nor any other party involved in, or related to, making or compiling the Index makes any representation regarding the Index, Index information, performance, annuities generally or the Product particularly.</a:t>
            </a:r>
          </a:p>
          <a:p>
            <a:r>
              <a:rPr lang="en-US" sz="800" dirty="0">
                <a:solidFill>
                  <a:srgbClr val="FFFFFF"/>
                </a:solidFill>
                <a:latin typeface="Arial" panose="020B0604020202020204" pitchFamily="34" charset="0"/>
                <a:cs typeface="Arial" panose="020B0604020202020204" pitchFamily="34" charset="0"/>
              </a:rPr>
              <a:t> </a:t>
            </a:r>
          </a:p>
          <a:p>
            <a:r>
              <a:rPr lang="en-US" sz="800" dirty="0">
                <a:solidFill>
                  <a:srgbClr val="FFFFFF"/>
                </a:solidFill>
                <a:latin typeface="Arial" panose="020B0604020202020204" pitchFamily="34" charset="0"/>
                <a:cs typeface="Arial" panose="020B0604020202020204" pitchFamily="34" charset="0"/>
              </a:rPr>
              <a:t>PIMCO disclaims all warranties, express or implied, including all warranties of merchantability or fitness for a particular purpose or use. PIMCO shall have no responsibility or liability whatsoever with respect to the Product.</a:t>
            </a:r>
          </a:p>
          <a:p>
            <a:r>
              <a:rPr lang="en-US" sz="800" dirty="0">
                <a:solidFill>
                  <a:srgbClr val="FFFFFF"/>
                </a:solidFill>
                <a:latin typeface="Arial" panose="020B0604020202020204" pitchFamily="34" charset="0"/>
                <a:cs typeface="Arial" panose="020B0604020202020204" pitchFamily="34" charset="0"/>
              </a:rPr>
              <a:t> </a:t>
            </a:r>
          </a:p>
          <a:p>
            <a:r>
              <a:rPr lang="en-US" sz="800" dirty="0">
                <a:solidFill>
                  <a:srgbClr val="FFFFFF"/>
                </a:solidFill>
                <a:latin typeface="Arial" panose="020B0604020202020204" pitchFamily="34" charset="0"/>
                <a:cs typeface="Arial" panose="020B0604020202020204" pitchFamily="34" charset="0"/>
              </a:rPr>
              <a:t>The Licensed PIMCO Licensed Index is comprised of a number of constituents, some of which are owned by entities other than PIMCO. The Licensed PIMCO Indices rely on a variety of publicly available data and information and licensable equity and fixed income sub-indices. All disclaimers referenced in the Agreement relative to PIMCO also apply separately to those entities that are owners of the constituents of the Licensed PIMCO Indices. The constituents of the Licensed PIMCO Indices include: MSCI Inc., FTSE International Limited, FTSE TMX Global, Debt Capital Markets, Inc., Frank Russell Company and certain ETFs. The Licensee expressly agrees to include the following disclaimer and limited language in connection with the use of the Licensed PIMCO Indices for the Permitted Purposes.</a:t>
            </a:r>
          </a:p>
          <a:p>
            <a:endParaRPr lang="en-US" sz="800" dirty="0">
              <a:solidFill>
                <a:srgbClr val="FFFFFF"/>
              </a:solidFill>
              <a:latin typeface="Arial" panose="020B0604020202020204" pitchFamily="34" charset="0"/>
              <a:cs typeface="Arial" panose="020B0604020202020204" pitchFamily="34" charset="0"/>
            </a:endParaRPr>
          </a:p>
          <a:p>
            <a:pPr defTabSz="457200"/>
            <a:endParaRPr lang="en-US" sz="800" dirty="0">
              <a:solidFill>
                <a:srgbClr val="FFFFFF"/>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 xmlns:a16="http://schemas.microsoft.com/office/drawing/2014/main" id="{31BE2157-1839-4641-A5C6-516D9C6CFFF4}"/>
              </a:ext>
            </a:extLst>
          </p:cNvPr>
          <p:cNvSpPr txBox="1"/>
          <p:nvPr/>
        </p:nvSpPr>
        <p:spPr>
          <a:xfrm>
            <a:off x="358346" y="5014914"/>
            <a:ext cx="11479427" cy="1528762"/>
          </a:xfrm>
          <a:prstGeom prst="rect">
            <a:avLst/>
          </a:prstGeom>
          <a:noFill/>
        </p:spPr>
        <p:txBody>
          <a:bodyPr wrap="square" lIns="0" tIns="0" rIns="0" bIns="0" rtlCol="0">
            <a:noAutofit/>
          </a:bodyPr>
          <a:lstStyle/>
          <a:p>
            <a:r>
              <a:rPr lang="en-US" sz="800" dirty="0">
                <a:solidFill>
                  <a:srgbClr val="FFFFFF"/>
                </a:solidFill>
                <a:latin typeface="Arial" panose="020B0604020202020204" pitchFamily="34" charset="0"/>
                <a:cs typeface="Arial" panose="020B0604020202020204" pitchFamily="34" charset="0"/>
              </a:rPr>
              <a:t>Carriers mentioned in the presentation are peer group competitors of American General Life. Every attempt has been made to verify the accuracy of competitor information included in this presentation. Product information and rates are subject to change at any time.</a:t>
            </a:r>
          </a:p>
          <a:p>
            <a:endParaRPr lang="en-US" sz="800" dirty="0">
              <a:solidFill>
                <a:srgbClr val="FFFFFF"/>
              </a:solidFill>
              <a:latin typeface="Arial" panose="020B0604020202020204" pitchFamily="34" charset="0"/>
              <a:cs typeface="Arial" panose="020B0604020202020204" pitchFamily="34" charset="0"/>
            </a:endParaRPr>
          </a:p>
          <a:p>
            <a:r>
              <a:rPr lang="en-US" sz="800" spc="-10" dirty="0">
                <a:solidFill>
                  <a:srgbClr val="FFFFFF"/>
                </a:solidFill>
                <a:latin typeface="Arial" panose="020B0604020202020204" pitchFamily="34" charset="0"/>
                <a:cs typeface="Arial" panose="020B0604020202020204" pitchFamily="34" charset="0"/>
              </a:rPr>
              <a:t>Policies issued by: American General Life Insurance Company (AGL), Houston, TX Policy Form Numbers: 15646, ICC15-15646; Rider Form Numbers: 13600-5, 15600-7, 15600, ICC15-15600, 15600-5, 13601, ICC13-13601, 82012, 82410, 88390, 14002, ICC14-14002, 14306, 07620, 15997, 15996, 15271, ICC15-15271, 15274, ICC15- 15274, 15272, ICC15-15272, 15273, ICC15-15273. Issuing company AGL is responsible for financial obligations of insurance products and is a member of American International Group, Inc. (AIG). AGL does not solicit business in the state of New York. Products may not be available in all states and product features may vary by state. Guarantees are backed by the claims-paying ability of the issuing insurance company. AIG is the marketing name for the worldwide property-casualty, life and retirement, and general insurance operations of American International Group, Inc. For additional information, please visit our website at </a:t>
            </a:r>
            <a:r>
              <a:rPr lang="en-US" sz="800" u="sng" spc="-10" dirty="0">
                <a:solidFill>
                  <a:srgbClr val="FFFFFF"/>
                </a:solidFill>
                <a:latin typeface="Arial" panose="020B0604020202020204" pitchFamily="34" charset="0"/>
                <a:cs typeface="Arial" panose="020B0604020202020204" pitchFamily="34" charset="0"/>
                <a:hlinkClick r:id="rId3"/>
              </a:rPr>
              <a:t>www.aig.com</a:t>
            </a:r>
            <a:r>
              <a:rPr lang="en-US" sz="800" spc="-10" dirty="0">
                <a:solidFill>
                  <a:srgbClr val="FFFFFF"/>
                </a:solidFill>
                <a:latin typeface="Arial" panose="020B0604020202020204" pitchFamily="34" charset="0"/>
                <a:cs typeface="Arial" panose="020B0604020202020204" pitchFamily="34" charset="0"/>
              </a:rPr>
              <a:t>. All products and services are written or provided by subsidiaries or affiliates of American International Group, Inc. Products or services may not be available in all countries, and coverage is subject to actual policy language. This information is general in nature, may be subject to change, and does not constitute legal, tax or accounting advice from any company, its employees, financial professionals or other representatives. Applicable laws and regulations are complex and subject to change. Any tax statements in this material are not intended to suggest the avoidance of U.S. federal, state or local tax penalties. For advice concerning your individual circumstances, consult a professional attorney, tax advisor or accountant. </a:t>
            </a:r>
          </a:p>
          <a:p>
            <a:endParaRPr lang="en-US" sz="800" spc="-10" dirty="0">
              <a:solidFill>
                <a:srgbClr val="FFFFFF"/>
              </a:solidFill>
              <a:latin typeface="Arial" panose="020B0604020202020204" pitchFamily="34" charset="0"/>
              <a:cs typeface="Arial" panose="020B0604020202020204" pitchFamily="34" charset="0"/>
            </a:endParaRPr>
          </a:p>
          <a:p>
            <a:r>
              <a:rPr lang="en-US" sz="800" smtClean="0">
                <a:solidFill>
                  <a:srgbClr val="FFFFFF"/>
                </a:solidFill>
                <a:latin typeface="Arial" panose="020B0604020202020204" pitchFamily="34" charset="0"/>
                <a:ea typeface="Times New Roman"/>
                <a:cs typeface="Arial" panose="020B0604020202020204" pitchFamily="34" charset="0"/>
              </a:rPr>
              <a:t>AGLC111990 ©2018 </a:t>
            </a:r>
            <a:r>
              <a:rPr lang="en-US" sz="800" dirty="0">
                <a:solidFill>
                  <a:srgbClr val="FFFFFF"/>
                </a:solidFill>
                <a:latin typeface="Arial" panose="020B0604020202020204" pitchFamily="34" charset="0"/>
                <a:ea typeface="Times New Roman"/>
                <a:cs typeface="Arial" panose="020B0604020202020204" pitchFamily="34" charset="0"/>
              </a:rPr>
              <a:t>AIG. All rights reserved. </a:t>
            </a:r>
            <a:r>
              <a:rPr lang="en-US" sz="800" dirty="0">
                <a:solidFill>
                  <a:srgbClr val="FFFFFF"/>
                </a:solidFill>
                <a:latin typeface="Arial" panose="020B0604020202020204" pitchFamily="34" charset="0"/>
                <a:cs typeface="Arial" panose="020B0604020202020204" pitchFamily="34" charset="0"/>
              </a:rPr>
              <a:t>FOR FINANCIAL PROFESSIONAL USE ONLY-NOT FOR PUBLIC DISTRIBUTION</a:t>
            </a:r>
            <a:r>
              <a:rPr lang="en-US" sz="800" spc="-10" dirty="0">
                <a:solidFill>
                  <a:srgbClr val="FFFFFF"/>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8279859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811BCB-1895-5249-868E-7A42CF088488}"/>
              </a:ext>
            </a:extLst>
          </p:cNvPr>
          <p:cNvSpPr>
            <a:spLocks noGrp="1"/>
          </p:cNvSpPr>
          <p:nvPr>
            <p:ph type="ctrTitle"/>
          </p:nvPr>
        </p:nvSpPr>
        <p:spPr>
          <a:xfrm>
            <a:off x="1455420" y="3589020"/>
            <a:ext cx="9144001" cy="900111"/>
          </a:xfrm>
        </p:spPr>
        <p:txBody>
          <a:bodyPr anchor="t" anchorCtr="0"/>
          <a:lstStyle/>
          <a:p>
            <a:pPr algn="ctr"/>
            <a:r>
              <a:rPr lang="en-US" sz="6000" dirty="0" smtClean="0"/>
              <a:t>Thank YOU!</a:t>
            </a:r>
            <a:endParaRPr lang="en-US" sz="27500" dirty="0">
              <a:solidFill>
                <a:srgbClr val="02A8E1"/>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109589839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AIG_Presentation_Template_0513">
  <a:themeElements>
    <a:clrScheme name="AIG Template 6">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fontScheme name="AIG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IG Template 1">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AF006E"/>
        </a:hlink>
        <a:folHlink>
          <a:srgbClr val="5F5F5F"/>
        </a:folHlink>
      </a:clrScheme>
      <a:clrMap bg1="lt1" tx1="dk1" bg2="lt2" tx2="dk2" accent1="accent1" accent2="accent2" accent3="accent3" accent4="accent4" accent5="accent5" accent6="accent6" hlink="hlink" folHlink="folHlink"/>
    </a:extraClrScheme>
    <a:extraClrScheme>
      <a:clrScheme name="AIG Template 2">
        <a:dk1>
          <a:srgbClr val="5F5F5F"/>
        </a:dk1>
        <a:lt1>
          <a:srgbClr val="FDB913"/>
        </a:lt1>
        <a:dk2>
          <a:srgbClr val="78A22F"/>
        </a:dk2>
        <a:lt2>
          <a:srgbClr val="E36F1E"/>
        </a:lt2>
        <a:accent1>
          <a:srgbClr val="005984"/>
        </a:accent1>
        <a:accent2>
          <a:srgbClr val="E36F1E"/>
        </a:accent2>
        <a:accent3>
          <a:srgbClr val="FED9AA"/>
        </a:accent3>
        <a:accent4>
          <a:srgbClr val="50505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AIG Template 3">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C41230"/>
        </a:folHlink>
      </a:clrScheme>
      <a:clrMap bg1="dk2" tx1="lt1" bg2="dk1" tx2="lt2" accent1="accent1" accent2="accent2" accent3="accent3" accent4="accent4" accent5="accent5" accent6="accent6" hlink="hlink" folHlink="folHlink"/>
    </a:extraClrScheme>
    <a:extraClrScheme>
      <a:clrScheme name="AIG Template 4">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000000"/>
        </a:folHlink>
      </a:clrScheme>
      <a:clrMap bg1="dk2" tx1="lt1" bg2="dk1" tx2="lt2" accent1="accent1" accent2="accent2" accent3="accent3" accent4="accent4" accent5="accent5" accent6="accent6" hlink="hlink" folHlink="folHlink"/>
    </a:extraClrScheme>
    <a:extraClrScheme>
      <a:clrScheme name="AIG Template 5">
        <a:dk1>
          <a:srgbClr val="000000"/>
        </a:dk1>
        <a:lt1>
          <a:srgbClr val="00A4E4"/>
        </a:lt1>
        <a:dk2>
          <a:srgbClr val="5F5F5F"/>
        </a:dk2>
        <a:lt2>
          <a:srgbClr val="FDB913"/>
        </a:lt2>
        <a:accent1>
          <a:srgbClr val="005984"/>
        </a:accent1>
        <a:accent2>
          <a:srgbClr val="E36F1E"/>
        </a:accent2>
        <a:accent3>
          <a:srgbClr val="AACFEF"/>
        </a:accent3>
        <a:accent4>
          <a:srgbClr val="00000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AIG Template 6">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AIG_Presentation_Template_0513">
  <a:themeElements>
    <a:clrScheme name="AIG Template 6">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fontScheme name="AIG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IG Template 1">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AF006E"/>
        </a:hlink>
        <a:folHlink>
          <a:srgbClr val="5F5F5F"/>
        </a:folHlink>
      </a:clrScheme>
      <a:clrMap bg1="lt1" tx1="dk1" bg2="lt2" tx2="dk2" accent1="accent1" accent2="accent2" accent3="accent3" accent4="accent4" accent5="accent5" accent6="accent6" hlink="hlink" folHlink="folHlink"/>
    </a:extraClrScheme>
    <a:extraClrScheme>
      <a:clrScheme name="AIG Template 2">
        <a:dk1>
          <a:srgbClr val="5F5F5F"/>
        </a:dk1>
        <a:lt1>
          <a:srgbClr val="FDB913"/>
        </a:lt1>
        <a:dk2>
          <a:srgbClr val="78A22F"/>
        </a:dk2>
        <a:lt2>
          <a:srgbClr val="E36F1E"/>
        </a:lt2>
        <a:accent1>
          <a:srgbClr val="005984"/>
        </a:accent1>
        <a:accent2>
          <a:srgbClr val="E36F1E"/>
        </a:accent2>
        <a:accent3>
          <a:srgbClr val="FED9AA"/>
        </a:accent3>
        <a:accent4>
          <a:srgbClr val="50505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AIG Template 3">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C41230"/>
        </a:folHlink>
      </a:clrScheme>
      <a:clrMap bg1="dk2" tx1="lt1" bg2="dk1" tx2="lt2" accent1="accent1" accent2="accent2" accent3="accent3" accent4="accent4" accent5="accent5" accent6="accent6" hlink="hlink" folHlink="folHlink"/>
    </a:extraClrScheme>
    <a:extraClrScheme>
      <a:clrScheme name="AIG Template 4">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000000"/>
        </a:folHlink>
      </a:clrScheme>
      <a:clrMap bg1="dk2" tx1="lt1" bg2="dk1" tx2="lt2" accent1="accent1" accent2="accent2" accent3="accent3" accent4="accent4" accent5="accent5" accent6="accent6" hlink="hlink" folHlink="folHlink"/>
    </a:extraClrScheme>
    <a:extraClrScheme>
      <a:clrScheme name="AIG Template 5">
        <a:dk1>
          <a:srgbClr val="000000"/>
        </a:dk1>
        <a:lt1>
          <a:srgbClr val="00A4E4"/>
        </a:lt1>
        <a:dk2>
          <a:srgbClr val="5F5F5F"/>
        </a:dk2>
        <a:lt2>
          <a:srgbClr val="FDB913"/>
        </a:lt2>
        <a:accent1>
          <a:srgbClr val="005984"/>
        </a:accent1>
        <a:accent2>
          <a:srgbClr val="E36F1E"/>
        </a:accent2>
        <a:accent3>
          <a:srgbClr val="AACFEF"/>
        </a:accent3>
        <a:accent4>
          <a:srgbClr val="00000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AIG Template 6">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AIG_Presentation_Template_0513">
  <a:themeElements>
    <a:clrScheme name="AIG Template 6">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fontScheme name="AIG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IG Template 1">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AF006E"/>
        </a:hlink>
        <a:folHlink>
          <a:srgbClr val="5F5F5F"/>
        </a:folHlink>
      </a:clrScheme>
      <a:clrMap bg1="lt1" tx1="dk1" bg2="lt2" tx2="dk2" accent1="accent1" accent2="accent2" accent3="accent3" accent4="accent4" accent5="accent5" accent6="accent6" hlink="hlink" folHlink="folHlink"/>
    </a:extraClrScheme>
    <a:extraClrScheme>
      <a:clrScheme name="AIG Template 2">
        <a:dk1>
          <a:srgbClr val="5F5F5F"/>
        </a:dk1>
        <a:lt1>
          <a:srgbClr val="FDB913"/>
        </a:lt1>
        <a:dk2>
          <a:srgbClr val="78A22F"/>
        </a:dk2>
        <a:lt2>
          <a:srgbClr val="E36F1E"/>
        </a:lt2>
        <a:accent1>
          <a:srgbClr val="005984"/>
        </a:accent1>
        <a:accent2>
          <a:srgbClr val="E36F1E"/>
        </a:accent2>
        <a:accent3>
          <a:srgbClr val="FED9AA"/>
        </a:accent3>
        <a:accent4>
          <a:srgbClr val="50505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AIG Template 3">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C41230"/>
        </a:folHlink>
      </a:clrScheme>
      <a:clrMap bg1="dk2" tx1="lt1" bg2="dk1" tx2="lt2" accent1="accent1" accent2="accent2" accent3="accent3" accent4="accent4" accent5="accent5" accent6="accent6" hlink="hlink" folHlink="folHlink"/>
    </a:extraClrScheme>
    <a:extraClrScheme>
      <a:clrScheme name="AIG Template 4">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000000"/>
        </a:folHlink>
      </a:clrScheme>
      <a:clrMap bg1="dk2" tx1="lt1" bg2="dk1" tx2="lt2" accent1="accent1" accent2="accent2" accent3="accent3" accent4="accent4" accent5="accent5" accent6="accent6" hlink="hlink" folHlink="folHlink"/>
    </a:extraClrScheme>
    <a:extraClrScheme>
      <a:clrScheme name="AIG Template 5">
        <a:dk1>
          <a:srgbClr val="000000"/>
        </a:dk1>
        <a:lt1>
          <a:srgbClr val="00A4E4"/>
        </a:lt1>
        <a:dk2>
          <a:srgbClr val="5F5F5F"/>
        </a:dk2>
        <a:lt2>
          <a:srgbClr val="FDB913"/>
        </a:lt2>
        <a:accent1>
          <a:srgbClr val="005984"/>
        </a:accent1>
        <a:accent2>
          <a:srgbClr val="E36F1E"/>
        </a:accent2>
        <a:accent3>
          <a:srgbClr val="AACFEF"/>
        </a:accent3>
        <a:accent4>
          <a:srgbClr val="00000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AIG Template 6">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AIG Template">
  <a:themeElements>
    <a:clrScheme name="5_AIG Template 10">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fontScheme name="5_AIG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AIG Template 1">
        <a:dk1>
          <a:srgbClr val="FDB913"/>
        </a:dk1>
        <a:lt1>
          <a:srgbClr val="FFFFFF"/>
        </a:lt1>
        <a:dk2>
          <a:srgbClr val="00A4E4"/>
        </a:dk2>
        <a:lt2>
          <a:srgbClr val="5F5F5F"/>
        </a:lt2>
        <a:accent1>
          <a:srgbClr val="005984"/>
        </a:accent1>
        <a:accent2>
          <a:srgbClr val="E36F1E"/>
        </a:accent2>
        <a:accent3>
          <a:srgbClr val="AACFEF"/>
        </a:accent3>
        <a:accent4>
          <a:srgbClr val="DADADA"/>
        </a:accent4>
        <a:accent5>
          <a:srgbClr val="AAB5C2"/>
        </a:accent5>
        <a:accent6>
          <a:srgbClr val="CE641A"/>
        </a:accent6>
        <a:hlink>
          <a:srgbClr val="78A22F"/>
        </a:hlink>
        <a:folHlink>
          <a:srgbClr val="C41230"/>
        </a:folHlink>
      </a:clrScheme>
      <a:clrMap bg1="dk2" tx1="lt1" bg2="dk1" tx2="lt2" accent1="accent1" accent2="accent2" accent3="accent3" accent4="accent4" accent5="accent5" accent6="accent6" hlink="hlink" folHlink="folHlink"/>
    </a:extraClrScheme>
    <a:extraClrScheme>
      <a:clrScheme name="5_AIG Template 2">
        <a:dk1>
          <a:srgbClr val="005984"/>
        </a:dk1>
        <a:lt1>
          <a:srgbClr val="00A4E4"/>
        </a:lt1>
        <a:dk2>
          <a:srgbClr val="000000"/>
        </a:dk2>
        <a:lt2>
          <a:srgbClr val="FFFFFF"/>
        </a:lt2>
        <a:accent1>
          <a:srgbClr val="005984"/>
        </a:accent1>
        <a:accent2>
          <a:srgbClr val="E36F1E"/>
        </a:accent2>
        <a:accent3>
          <a:srgbClr val="AACFEF"/>
        </a:accent3>
        <a:accent4>
          <a:srgbClr val="004B70"/>
        </a:accent4>
        <a:accent5>
          <a:srgbClr val="AAB5C2"/>
        </a:accent5>
        <a:accent6>
          <a:srgbClr val="CE641A"/>
        </a:accent6>
        <a:hlink>
          <a:srgbClr val="AF006E"/>
        </a:hlink>
        <a:folHlink>
          <a:srgbClr val="C41230"/>
        </a:folHlink>
      </a:clrScheme>
      <a:clrMap bg1="lt1" tx1="dk1" bg2="lt2" tx2="dk2" accent1="accent1" accent2="accent2" accent3="accent3" accent4="accent4" accent5="accent5" accent6="accent6" hlink="hlink" folHlink="folHlink"/>
    </a:extraClrScheme>
    <a:extraClrScheme>
      <a:clrScheme name="5_AIG Template 3">
        <a:dk1>
          <a:srgbClr val="005984"/>
        </a:dk1>
        <a:lt1>
          <a:srgbClr val="00A4E4"/>
        </a:lt1>
        <a:dk2>
          <a:srgbClr val="000000"/>
        </a:dk2>
        <a:lt2>
          <a:srgbClr val="FFFFFF"/>
        </a:lt2>
        <a:accent1>
          <a:srgbClr val="005984"/>
        </a:accent1>
        <a:accent2>
          <a:srgbClr val="E36F1E"/>
        </a:accent2>
        <a:accent3>
          <a:srgbClr val="AACFEF"/>
        </a:accent3>
        <a:accent4>
          <a:srgbClr val="004B7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4">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5F5F5F"/>
        </a:hlink>
        <a:folHlink>
          <a:srgbClr val="000000"/>
        </a:folHlink>
      </a:clrScheme>
      <a:clrMap bg1="lt1" tx1="dk1" bg2="lt2" tx2="dk2" accent1="accent1" accent2="accent2" accent3="accent3" accent4="accent4" accent5="accent5" accent6="accent6" hlink="hlink" folHlink="folHlink"/>
    </a:extraClrScheme>
    <a:extraClrScheme>
      <a:clrScheme name="5_AIG Template 5">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AF006E"/>
        </a:hlink>
        <a:folHlink>
          <a:srgbClr val="5F5F5F"/>
        </a:folHlink>
      </a:clrScheme>
      <a:clrMap bg1="lt1" tx1="dk1" bg2="lt2" tx2="dk2" accent1="accent1" accent2="accent2" accent3="accent3" accent4="accent4" accent5="accent5" accent6="accent6" hlink="hlink" folHlink="folHlink"/>
    </a:extraClrScheme>
    <a:extraClrScheme>
      <a:clrScheme name="5_AIG Template 6">
        <a:dk1>
          <a:srgbClr val="5F5F5F"/>
        </a:dk1>
        <a:lt1>
          <a:srgbClr val="FDB913"/>
        </a:lt1>
        <a:dk2>
          <a:srgbClr val="78A22F"/>
        </a:dk2>
        <a:lt2>
          <a:srgbClr val="E36F1E"/>
        </a:lt2>
        <a:accent1>
          <a:srgbClr val="005984"/>
        </a:accent1>
        <a:accent2>
          <a:srgbClr val="E36F1E"/>
        </a:accent2>
        <a:accent3>
          <a:srgbClr val="FED9AA"/>
        </a:accent3>
        <a:accent4>
          <a:srgbClr val="50505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7">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C41230"/>
        </a:folHlink>
      </a:clrScheme>
      <a:clrMap bg1="dk2" tx1="lt1" bg2="dk1" tx2="lt2" accent1="accent1" accent2="accent2" accent3="accent3" accent4="accent4" accent5="accent5" accent6="accent6" hlink="hlink" folHlink="folHlink"/>
    </a:extraClrScheme>
    <a:extraClrScheme>
      <a:clrScheme name="5_AIG Template 8">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000000"/>
        </a:folHlink>
      </a:clrScheme>
      <a:clrMap bg1="dk2" tx1="lt1" bg2="dk1" tx2="lt2" accent1="accent1" accent2="accent2" accent3="accent3" accent4="accent4" accent5="accent5" accent6="accent6" hlink="hlink" folHlink="folHlink"/>
    </a:extraClrScheme>
    <a:extraClrScheme>
      <a:clrScheme name="5_AIG Template 9">
        <a:dk1>
          <a:srgbClr val="000000"/>
        </a:dk1>
        <a:lt1>
          <a:srgbClr val="00A4E4"/>
        </a:lt1>
        <a:dk2>
          <a:srgbClr val="5F5F5F"/>
        </a:dk2>
        <a:lt2>
          <a:srgbClr val="FDB913"/>
        </a:lt2>
        <a:accent1>
          <a:srgbClr val="005984"/>
        </a:accent1>
        <a:accent2>
          <a:srgbClr val="E36F1E"/>
        </a:accent2>
        <a:accent3>
          <a:srgbClr val="AACFEF"/>
        </a:accent3>
        <a:accent4>
          <a:srgbClr val="00000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10">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AIG Template">
  <a:themeElements>
    <a:clrScheme name="5_AIG Template 10">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fontScheme name="5_AIG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AIG Template 1">
        <a:dk1>
          <a:srgbClr val="FDB913"/>
        </a:dk1>
        <a:lt1>
          <a:srgbClr val="FFFFFF"/>
        </a:lt1>
        <a:dk2>
          <a:srgbClr val="00A4E4"/>
        </a:dk2>
        <a:lt2>
          <a:srgbClr val="5F5F5F"/>
        </a:lt2>
        <a:accent1>
          <a:srgbClr val="005984"/>
        </a:accent1>
        <a:accent2>
          <a:srgbClr val="E36F1E"/>
        </a:accent2>
        <a:accent3>
          <a:srgbClr val="AACFEF"/>
        </a:accent3>
        <a:accent4>
          <a:srgbClr val="DADADA"/>
        </a:accent4>
        <a:accent5>
          <a:srgbClr val="AAB5C2"/>
        </a:accent5>
        <a:accent6>
          <a:srgbClr val="CE641A"/>
        </a:accent6>
        <a:hlink>
          <a:srgbClr val="78A22F"/>
        </a:hlink>
        <a:folHlink>
          <a:srgbClr val="C41230"/>
        </a:folHlink>
      </a:clrScheme>
      <a:clrMap bg1="dk2" tx1="lt1" bg2="dk1" tx2="lt2" accent1="accent1" accent2="accent2" accent3="accent3" accent4="accent4" accent5="accent5" accent6="accent6" hlink="hlink" folHlink="folHlink"/>
    </a:extraClrScheme>
    <a:extraClrScheme>
      <a:clrScheme name="5_AIG Template 2">
        <a:dk1>
          <a:srgbClr val="005984"/>
        </a:dk1>
        <a:lt1>
          <a:srgbClr val="00A4E4"/>
        </a:lt1>
        <a:dk2>
          <a:srgbClr val="000000"/>
        </a:dk2>
        <a:lt2>
          <a:srgbClr val="FFFFFF"/>
        </a:lt2>
        <a:accent1>
          <a:srgbClr val="005984"/>
        </a:accent1>
        <a:accent2>
          <a:srgbClr val="E36F1E"/>
        </a:accent2>
        <a:accent3>
          <a:srgbClr val="AACFEF"/>
        </a:accent3>
        <a:accent4>
          <a:srgbClr val="004B70"/>
        </a:accent4>
        <a:accent5>
          <a:srgbClr val="AAB5C2"/>
        </a:accent5>
        <a:accent6>
          <a:srgbClr val="CE641A"/>
        </a:accent6>
        <a:hlink>
          <a:srgbClr val="AF006E"/>
        </a:hlink>
        <a:folHlink>
          <a:srgbClr val="C41230"/>
        </a:folHlink>
      </a:clrScheme>
      <a:clrMap bg1="lt1" tx1="dk1" bg2="lt2" tx2="dk2" accent1="accent1" accent2="accent2" accent3="accent3" accent4="accent4" accent5="accent5" accent6="accent6" hlink="hlink" folHlink="folHlink"/>
    </a:extraClrScheme>
    <a:extraClrScheme>
      <a:clrScheme name="5_AIG Template 3">
        <a:dk1>
          <a:srgbClr val="005984"/>
        </a:dk1>
        <a:lt1>
          <a:srgbClr val="00A4E4"/>
        </a:lt1>
        <a:dk2>
          <a:srgbClr val="000000"/>
        </a:dk2>
        <a:lt2>
          <a:srgbClr val="FFFFFF"/>
        </a:lt2>
        <a:accent1>
          <a:srgbClr val="005984"/>
        </a:accent1>
        <a:accent2>
          <a:srgbClr val="E36F1E"/>
        </a:accent2>
        <a:accent3>
          <a:srgbClr val="AACFEF"/>
        </a:accent3>
        <a:accent4>
          <a:srgbClr val="004B7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4">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5F5F5F"/>
        </a:hlink>
        <a:folHlink>
          <a:srgbClr val="000000"/>
        </a:folHlink>
      </a:clrScheme>
      <a:clrMap bg1="lt1" tx1="dk1" bg2="lt2" tx2="dk2" accent1="accent1" accent2="accent2" accent3="accent3" accent4="accent4" accent5="accent5" accent6="accent6" hlink="hlink" folHlink="folHlink"/>
    </a:extraClrScheme>
    <a:extraClrScheme>
      <a:clrScheme name="5_AIG Template 5">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AF006E"/>
        </a:hlink>
        <a:folHlink>
          <a:srgbClr val="5F5F5F"/>
        </a:folHlink>
      </a:clrScheme>
      <a:clrMap bg1="lt1" tx1="dk1" bg2="lt2" tx2="dk2" accent1="accent1" accent2="accent2" accent3="accent3" accent4="accent4" accent5="accent5" accent6="accent6" hlink="hlink" folHlink="folHlink"/>
    </a:extraClrScheme>
    <a:extraClrScheme>
      <a:clrScheme name="5_AIG Template 6">
        <a:dk1>
          <a:srgbClr val="5F5F5F"/>
        </a:dk1>
        <a:lt1>
          <a:srgbClr val="FDB913"/>
        </a:lt1>
        <a:dk2>
          <a:srgbClr val="78A22F"/>
        </a:dk2>
        <a:lt2>
          <a:srgbClr val="E36F1E"/>
        </a:lt2>
        <a:accent1>
          <a:srgbClr val="005984"/>
        </a:accent1>
        <a:accent2>
          <a:srgbClr val="E36F1E"/>
        </a:accent2>
        <a:accent3>
          <a:srgbClr val="FED9AA"/>
        </a:accent3>
        <a:accent4>
          <a:srgbClr val="50505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7">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C41230"/>
        </a:folHlink>
      </a:clrScheme>
      <a:clrMap bg1="dk2" tx1="lt1" bg2="dk1" tx2="lt2" accent1="accent1" accent2="accent2" accent3="accent3" accent4="accent4" accent5="accent5" accent6="accent6" hlink="hlink" folHlink="folHlink"/>
    </a:extraClrScheme>
    <a:extraClrScheme>
      <a:clrScheme name="5_AIG Template 8">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000000"/>
        </a:folHlink>
      </a:clrScheme>
      <a:clrMap bg1="dk2" tx1="lt1" bg2="dk1" tx2="lt2" accent1="accent1" accent2="accent2" accent3="accent3" accent4="accent4" accent5="accent5" accent6="accent6" hlink="hlink" folHlink="folHlink"/>
    </a:extraClrScheme>
    <a:extraClrScheme>
      <a:clrScheme name="5_AIG Template 9">
        <a:dk1>
          <a:srgbClr val="000000"/>
        </a:dk1>
        <a:lt1>
          <a:srgbClr val="00A4E4"/>
        </a:lt1>
        <a:dk2>
          <a:srgbClr val="5F5F5F"/>
        </a:dk2>
        <a:lt2>
          <a:srgbClr val="FDB913"/>
        </a:lt2>
        <a:accent1>
          <a:srgbClr val="005984"/>
        </a:accent1>
        <a:accent2>
          <a:srgbClr val="E36F1E"/>
        </a:accent2>
        <a:accent3>
          <a:srgbClr val="AACFEF"/>
        </a:accent3>
        <a:accent4>
          <a:srgbClr val="00000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10">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AIG_Presentation_Template_0513">
  <a:themeElements>
    <a:clrScheme name="AIG Template 6">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fontScheme name="AIG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IG Template 1">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AF006E"/>
        </a:hlink>
        <a:folHlink>
          <a:srgbClr val="5F5F5F"/>
        </a:folHlink>
      </a:clrScheme>
      <a:clrMap bg1="lt1" tx1="dk1" bg2="lt2" tx2="dk2" accent1="accent1" accent2="accent2" accent3="accent3" accent4="accent4" accent5="accent5" accent6="accent6" hlink="hlink" folHlink="folHlink"/>
    </a:extraClrScheme>
    <a:extraClrScheme>
      <a:clrScheme name="AIG Template 2">
        <a:dk1>
          <a:srgbClr val="5F5F5F"/>
        </a:dk1>
        <a:lt1>
          <a:srgbClr val="FDB913"/>
        </a:lt1>
        <a:dk2>
          <a:srgbClr val="78A22F"/>
        </a:dk2>
        <a:lt2>
          <a:srgbClr val="E36F1E"/>
        </a:lt2>
        <a:accent1>
          <a:srgbClr val="005984"/>
        </a:accent1>
        <a:accent2>
          <a:srgbClr val="E36F1E"/>
        </a:accent2>
        <a:accent3>
          <a:srgbClr val="FED9AA"/>
        </a:accent3>
        <a:accent4>
          <a:srgbClr val="50505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AIG Template 3">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C41230"/>
        </a:folHlink>
      </a:clrScheme>
      <a:clrMap bg1="dk2" tx1="lt1" bg2="dk1" tx2="lt2" accent1="accent1" accent2="accent2" accent3="accent3" accent4="accent4" accent5="accent5" accent6="accent6" hlink="hlink" folHlink="folHlink"/>
    </a:extraClrScheme>
    <a:extraClrScheme>
      <a:clrScheme name="AIG Template 4">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000000"/>
        </a:folHlink>
      </a:clrScheme>
      <a:clrMap bg1="dk2" tx1="lt1" bg2="dk1" tx2="lt2" accent1="accent1" accent2="accent2" accent3="accent3" accent4="accent4" accent5="accent5" accent6="accent6" hlink="hlink" folHlink="folHlink"/>
    </a:extraClrScheme>
    <a:extraClrScheme>
      <a:clrScheme name="AIG Template 5">
        <a:dk1>
          <a:srgbClr val="000000"/>
        </a:dk1>
        <a:lt1>
          <a:srgbClr val="00A4E4"/>
        </a:lt1>
        <a:dk2>
          <a:srgbClr val="5F5F5F"/>
        </a:dk2>
        <a:lt2>
          <a:srgbClr val="FDB913"/>
        </a:lt2>
        <a:accent1>
          <a:srgbClr val="005984"/>
        </a:accent1>
        <a:accent2>
          <a:srgbClr val="E36F1E"/>
        </a:accent2>
        <a:accent3>
          <a:srgbClr val="AACFEF"/>
        </a:accent3>
        <a:accent4>
          <a:srgbClr val="00000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AIG Template 6">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1_AIG Template">
  <a:themeElements>
    <a:clrScheme name="5_AIG Template 10">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fontScheme name="5_AIG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AIG Template 1">
        <a:dk1>
          <a:srgbClr val="FDB913"/>
        </a:dk1>
        <a:lt1>
          <a:srgbClr val="FFFFFF"/>
        </a:lt1>
        <a:dk2>
          <a:srgbClr val="00A4E4"/>
        </a:dk2>
        <a:lt2>
          <a:srgbClr val="5F5F5F"/>
        </a:lt2>
        <a:accent1>
          <a:srgbClr val="005984"/>
        </a:accent1>
        <a:accent2>
          <a:srgbClr val="E36F1E"/>
        </a:accent2>
        <a:accent3>
          <a:srgbClr val="AACFEF"/>
        </a:accent3>
        <a:accent4>
          <a:srgbClr val="DADADA"/>
        </a:accent4>
        <a:accent5>
          <a:srgbClr val="AAB5C2"/>
        </a:accent5>
        <a:accent6>
          <a:srgbClr val="CE641A"/>
        </a:accent6>
        <a:hlink>
          <a:srgbClr val="78A22F"/>
        </a:hlink>
        <a:folHlink>
          <a:srgbClr val="C41230"/>
        </a:folHlink>
      </a:clrScheme>
      <a:clrMap bg1="dk2" tx1="lt1" bg2="dk1" tx2="lt2" accent1="accent1" accent2="accent2" accent3="accent3" accent4="accent4" accent5="accent5" accent6="accent6" hlink="hlink" folHlink="folHlink"/>
    </a:extraClrScheme>
    <a:extraClrScheme>
      <a:clrScheme name="5_AIG Template 2">
        <a:dk1>
          <a:srgbClr val="005984"/>
        </a:dk1>
        <a:lt1>
          <a:srgbClr val="00A4E4"/>
        </a:lt1>
        <a:dk2>
          <a:srgbClr val="000000"/>
        </a:dk2>
        <a:lt2>
          <a:srgbClr val="FFFFFF"/>
        </a:lt2>
        <a:accent1>
          <a:srgbClr val="005984"/>
        </a:accent1>
        <a:accent2>
          <a:srgbClr val="E36F1E"/>
        </a:accent2>
        <a:accent3>
          <a:srgbClr val="AACFEF"/>
        </a:accent3>
        <a:accent4>
          <a:srgbClr val="004B70"/>
        </a:accent4>
        <a:accent5>
          <a:srgbClr val="AAB5C2"/>
        </a:accent5>
        <a:accent6>
          <a:srgbClr val="CE641A"/>
        </a:accent6>
        <a:hlink>
          <a:srgbClr val="AF006E"/>
        </a:hlink>
        <a:folHlink>
          <a:srgbClr val="C41230"/>
        </a:folHlink>
      </a:clrScheme>
      <a:clrMap bg1="lt1" tx1="dk1" bg2="lt2" tx2="dk2" accent1="accent1" accent2="accent2" accent3="accent3" accent4="accent4" accent5="accent5" accent6="accent6" hlink="hlink" folHlink="folHlink"/>
    </a:extraClrScheme>
    <a:extraClrScheme>
      <a:clrScheme name="5_AIG Template 3">
        <a:dk1>
          <a:srgbClr val="005984"/>
        </a:dk1>
        <a:lt1>
          <a:srgbClr val="00A4E4"/>
        </a:lt1>
        <a:dk2>
          <a:srgbClr val="000000"/>
        </a:dk2>
        <a:lt2>
          <a:srgbClr val="FFFFFF"/>
        </a:lt2>
        <a:accent1>
          <a:srgbClr val="005984"/>
        </a:accent1>
        <a:accent2>
          <a:srgbClr val="E36F1E"/>
        </a:accent2>
        <a:accent3>
          <a:srgbClr val="AACFEF"/>
        </a:accent3>
        <a:accent4>
          <a:srgbClr val="004B7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4">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5F5F5F"/>
        </a:hlink>
        <a:folHlink>
          <a:srgbClr val="000000"/>
        </a:folHlink>
      </a:clrScheme>
      <a:clrMap bg1="lt1" tx1="dk1" bg2="lt2" tx2="dk2" accent1="accent1" accent2="accent2" accent3="accent3" accent4="accent4" accent5="accent5" accent6="accent6" hlink="hlink" folHlink="folHlink"/>
    </a:extraClrScheme>
    <a:extraClrScheme>
      <a:clrScheme name="5_AIG Template 5">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AF006E"/>
        </a:hlink>
        <a:folHlink>
          <a:srgbClr val="5F5F5F"/>
        </a:folHlink>
      </a:clrScheme>
      <a:clrMap bg1="lt1" tx1="dk1" bg2="lt2" tx2="dk2" accent1="accent1" accent2="accent2" accent3="accent3" accent4="accent4" accent5="accent5" accent6="accent6" hlink="hlink" folHlink="folHlink"/>
    </a:extraClrScheme>
    <a:extraClrScheme>
      <a:clrScheme name="5_AIG Template 6">
        <a:dk1>
          <a:srgbClr val="5F5F5F"/>
        </a:dk1>
        <a:lt1>
          <a:srgbClr val="FDB913"/>
        </a:lt1>
        <a:dk2>
          <a:srgbClr val="78A22F"/>
        </a:dk2>
        <a:lt2>
          <a:srgbClr val="E36F1E"/>
        </a:lt2>
        <a:accent1>
          <a:srgbClr val="005984"/>
        </a:accent1>
        <a:accent2>
          <a:srgbClr val="E36F1E"/>
        </a:accent2>
        <a:accent3>
          <a:srgbClr val="FED9AA"/>
        </a:accent3>
        <a:accent4>
          <a:srgbClr val="50505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7">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C41230"/>
        </a:folHlink>
      </a:clrScheme>
      <a:clrMap bg1="dk2" tx1="lt1" bg2="dk1" tx2="lt2" accent1="accent1" accent2="accent2" accent3="accent3" accent4="accent4" accent5="accent5" accent6="accent6" hlink="hlink" folHlink="folHlink"/>
    </a:extraClrScheme>
    <a:extraClrScheme>
      <a:clrScheme name="5_AIG Template 8">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000000"/>
        </a:folHlink>
      </a:clrScheme>
      <a:clrMap bg1="dk2" tx1="lt1" bg2="dk1" tx2="lt2" accent1="accent1" accent2="accent2" accent3="accent3" accent4="accent4" accent5="accent5" accent6="accent6" hlink="hlink" folHlink="folHlink"/>
    </a:extraClrScheme>
    <a:extraClrScheme>
      <a:clrScheme name="5_AIG Template 9">
        <a:dk1>
          <a:srgbClr val="000000"/>
        </a:dk1>
        <a:lt1>
          <a:srgbClr val="00A4E4"/>
        </a:lt1>
        <a:dk2>
          <a:srgbClr val="5F5F5F"/>
        </a:dk2>
        <a:lt2>
          <a:srgbClr val="FDB913"/>
        </a:lt2>
        <a:accent1>
          <a:srgbClr val="005984"/>
        </a:accent1>
        <a:accent2>
          <a:srgbClr val="E36F1E"/>
        </a:accent2>
        <a:accent3>
          <a:srgbClr val="AACFEF"/>
        </a:accent3>
        <a:accent4>
          <a:srgbClr val="00000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10">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3_AIG Template">
  <a:themeElements>
    <a:clrScheme name="5_AIG Template 10">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fontScheme name="5_AIG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AIG Template 1">
        <a:dk1>
          <a:srgbClr val="FDB913"/>
        </a:dk1>
        <a:lt1>
          <a:srgbClr val="FFFFFF"/>
        </a:lt1>
        <a:dk2>
          <a:srgbClr val="00A4E4"/>
        </a:dk2>
        <a:lt2>
          <a:srgbClr val="5F5F5F"/>
        </a:lt2>
        <a:accent1>
          <a:srgbClr val="005984"/>
        </a:accent1>
        <a:accent2>
          <a:srgbClr val="E36F1E"/>
        </a:accent2>
        <a:accent3>
          <a:srgbClr val="AACFEF"/>
        </a:accent3>
        <a:accent4>
          <a:srgbClr val="DADADA"/>
        </a:accent4>
        <a:accent5>
          <a:srgbClr val="AAB5C2"/>
        </a:accent5>
        <a:accent6>
          <a:srgbClr val="CE641A"/>
        </a:accent6>
        <a:hlink>
          <a:srgbClr val="78A22F"/>
        </a:hlink>
        <a:folHlink>
          <a:srgbClr val="C41230"/>
        </a:folHlink>
      </a:clrScheme>
      <a:clrMap bg1="dk2" tx1="lt1" bg2="dk1" tx2="lt2" accent1="accent1" accent2="accent2" accent3="accent3" accent4="accent4" accent5="accent5" accent6="accent6" hlink="hlink" folHlink="folHlink"/>
    </a:extraClrScheme>
    <a:extraClrScheme>
      <a:clrScheme name="5_AIG Template 2">
        <a:dk1>
          <a:srgbClr val="005984"/>
        </a:dk1>
        <a:lt1>
          <a:srgbClr val="00A4E4"/>
        </a:lt1>
        <a:dk2>
          <a:srgbClr val="000000"/>
        </a:dk2>
        <a:lt2>
          <a:srgbClr val="FFFFFF"/>
        </a:lt2>
        <a:accent1>
          <a:srgbClr val="005984"/>
        </a:accent1>
        <a:accent2>
          <a:srgbClr val="E36F1E"/>
        </a:accent2>
        <a:accent3>
          <a:srgbClr val="AACFEF"/>
        </a:accent3>
        <a:accent4>
          <a:srgbClr val="004B70"/>
        </a:accent4>
        <a:accent5>
          <a:srgbClr val="AAB5C2"/>
        </a:accent5>
        <a:accent6>
          <a:srgbClr val="CE641A"/>
        </a:accent6>
        <a:hlink>
          <a:srgbClr val="AF006E"/>
        </a:hlink>
        <a:folHlink>
          <a:srgbClr val="C41230"/>
        </a:folHlink>
      </a:clrScheme>
      <a:clrMap bg1="lt1" tx1="dk1" bg2="lt2" tx2="dk2" accent1="accent1" accent2="accent2" accent3="accent3" accent4="accent4" accent5="accent5" accent6="accent6" hlink="hlink" folHlink="folHlink"/>
    </a:extraClrScheme>
    <a:extraClrScheme>
      <a:clrScheme name="5_AIG Template 3">
        <a:dk1>
          <a:srgbClr val="005984"/>
        </a:dk1>
        <a:lt1>
          <a:srgbClr val="00A4E4"/>
        </a:lt1>
        <a:dk2>
          <a:srgbClr val="000000"/>
        </a:dk2>
        <a:lt2>
          <a:srgbClr val="FFFFFF"/>
        </a:lt2>
        <a:accent1>
          <a:srgbClr val="005984"/>
        </a:accent1>
        <a:accent2>
          <a:srgbClr val="E36F1E"/>
        </a:accent2>
        <a:accent3>
          <a:srgbClr val="AACFEF"/>
        </a:accent3>
        <a:accent4>
          <a:srgbClr val="004B7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4">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5F5F5F"/>
        </a:hlink>
        <a:folHlink>
          <a:srgbClr val="000000"/>
        </a:folHlink>
      </a:clrScheme>
      <a:clrMap bg1="lt1" tx1="dk1" bg2="lt2" tx2="dk2" accent1="accent1" accent2="accent2" accent3="accent3" accent4="accent4" accent5="accent5" accent6="accent6" hlink="hlink" folHlink="folHlink"/>
    </a:extraClrScheme>
    <a:extraClrScheme>
      <a:clrScheme name="5_AIG Template 5">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AF006E"/>
        </a:hlink>
        <a:folHlink>
          <a:srgbClr val="5F5F5F"/>
        </a:folHlink>
      </a:clrScheme>
      <a:clrMap bg1="lt1" tx1="dk1" bg2="lt2" tx2="dk2" accent1="accent1" accent2="accent2" accent3="accent3" accent4="accent4" accent5="accent5" accent6="accent6" hlink="hlink" folHlink="folHlink"/>
    </a:extraClrScheme>
    <a:extraClrScheme>
      <a:clrScheme name="5_AIG Template 6">
        <a:dk1>
          <a:srgbClr val="5F5F5F"/>
        </a:dk1>
        <a:lt1>
          <a:srgbClr val="FDB913"/>
        </a:lt1>
        <a:dk2>
          <a:srgbClr val="78A22F"/>
        </a:dk2>
        <a:lt2>
          <a:srgbClr val="E36F1E"/>
        </a:lt2>
        <a:accent1>
          <a:srgbClr val="005984"/>
        </a:accent1>
        <a:accent2>
          <a:srgbClr val="E36F1E"/>
        </a:accent2>
        <a:accent3>
          <a:srgbClr val="FED9AA"/>
        </a:accent3>
        <a:accent4>
          <a:srgbClr val="50505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7">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C41230"/>
        </a:folHlink>
      </a:clrScheme>
      <a:clrMap bg1="dk2" tx1="lt1" bg2="dk1" tx2="lt2" accent1="accent1" accent2="accent2" accent3="accent3" accent4="accent4" accent5="accent5" accent6="accent6" hlink="hlink" folHlink="folHlink"/>
    </a:extraClrScheme>
    <a:extraClrScheme>
      <a:clrScheme name="5_AIG Template 8">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000000"/>
        </a:folHlink>
      </a:clrScheme>
      <a:clrMap bg1="dk2" tx1="lt1" bg2="dk1" tx2="lt2" accent1="accent1" accent2="accent2" accent3="accent3" accent4="accent4" accent5="accent5" accent6="accent6" hlink="hlink" folHlink="folHlink"/>
    </a:extraClrScheme>
    <a:extraClrScheme>
      <a:clrScheme name="5_AIG Template 9">
        <a:dk1>
          <a:srgbClr val="000000"/>
        </a:dk1>
        <a:lt1>
          <a:srgbClr val="00A4E4"/>
        </a:lt1>
        <a:dk2>
          <a:srgbClr val="5F5F5F"/>
        </a:dk2>
        <a:lt2>
          <a:srgbClr val="FDB913"/>
        </a:lt2>
        <a:accent1>
          <a:srgbClr val="005984"/>
        </a:accent1>
        <a:accent2>
          <a:srgbClr val="E36F1E"/>
        </a:accent2>
        <a:accent3>
          <a:srgbClr val="AACFEF"/>
        </a:accent3>
        <a:accent4>
          <a:srgbClr val="00000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10">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NTM1-201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AIG Template">
  <a:themeElements>
    <a:clrScheme name="5_AIG Template 10">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fontScheme name="5_AIG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AIG Template 1">
        <a:dk1>
          <a:srgbClr val="FDB913"/>
        </a:dk1>
        <a:lt1>
          <a:srgbClr val="FFFFFF"/>
        </a:lt1>
        <a:dk2>
          <a:srgbClr val="00A4E4"/>
        </a:dk2>
        <a:lt2>
          <a:srgbClr val="5F5F5F"/>
        </a:lt2>
        <a:accent1>
          <a:srgbClr val="005984"/>
        </a:accent1>
        <a:accent2>
          <a:srgbClr val="E36F1E"/>
        </a:accent2>
        <a:accent3>
          <a:srgbClr val="AACFEF"/>
        </a:accent3>
        <a:accent4>
          <a:srgbClr val="DADADA"/>
        </a:accent4>
        <a:accent5>
          <a:srgbClr val="AAB5C2"/>
        </a:accent5>
        <a:accent6>
          <a:srgbClr val="CE641A"/>
        </a:accent6>
        <a:hlink>
          <a:srgbClr val="78A22F"/>
        </a:hlink>
        <a:folHlink>
          <a:srgbClr val="C41230"/>
        </a:folHlink>
      </a:clrScheme>
      <a:clrMap bg1="dk2" tx1="lt1" bg2="dk1" tx2="lt2" accent1="accent1" accent2="accent2" accent3="accent3" accent4="accent4" accent5="accent5" accent6="accent6" hlink="hlink" folHlink="folHlink"/>
    </a:extraClrScheme>
    <a:extraClrScheme>
      <a:clrScheme name="5_AIG Template 2">
        <a:dk1>
          <a:srgbClr val="005984"/>
        </a:dk1>
        <a:lt1>
          <a:srgbClr val="00A4E4"/>
        </a:lt1>
        <a:dk2>
          <a:srgbClr val="000000"/>
        </a:dk2>
        <a:lt2>
          <a:srgbClr val="FFFFFF"/>
        </a:lt2>
        <a:accent1>
          <a:srgbClr val="005984"/>
        </a:accent1>
        <a:accent2>
          <a:srgbClr val="E36F1E"/>
        </a:accent2>
        <a:accent3>
          <a:srgbClr val="AACFEF"/>
        </a:accent3>
        <a:accent4>
          <a:srgbClr val="004B70"/>
        </a:accent4>
        <a:accent5>
          <a:srgbClr val="AAB5C2"/>
        </a:accent5>
        <a:accent6>
          <a:srgbClr val="CE641A"/>
        </a:accent6>
        <a:hlink>
          <a:srgbClr val="AF006E"/>
        </a:hlink>
        <a:folHlink>
          <a:srgbClr val="C41230"/>
        </a:folHlink>
      </a:clrScheme>
      <a:clrMap bg1="lt1" tx1="dk1" bg2="lt2" tx2="dk2" accent1="accent1" accent2="accent2" accent3="accent3" accent4="accent4" accent5="accent5" accent6="accent6" hlink="hlink" folHlink="folHlink"/>
    </a:extraClrScheme>
    <a:extraClrScheme>
      <a:clrScheme name="5_AIG Template 3">
        <a:dk1>
          <a:srgbClr val="005984"/>
        </a:dk1>
        <a:lt1>
          <a:srgbClr val="00A4E4"/>
        </a:lt1>
        <a:dk2>
          <a:srgbClr val="000000"/>
        </a:dk2>
        <a:lt2>
          <a:srgbClr val="FFFFFF"/>
        </a:lt2>
        <a:accent1>
          <a:srgbClr val="005984"/>
        </a:accent1>
        <a:accent2>
          <a:srgbClr val="E36F1E"/>
        </a:accent2>
        <a:accent3>
          <a:srgbClr val="AACFEF"/>
        </a:accent3>
        <a:accent4>
          <a:srgbClr val="004B7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4">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5F5F5F"/>
        </a:hlink>
        <a:folHlink>
          <a:srgbClr val="000000"/>
        </a:folHlink>
      </a:clrScheme>
      <a:clrMap bg1="lt1" tx1="dk1" bg2="lt2" tx2="dk2" accent1="accent1" accent2="accent2" accent3="accent3" accent4="accent4" accent5="accent5" accent6="accent6" hlink="hlink" folHlink="folHlink"/>
    </a:extraClrScheme>
    <a:extraClrScheme>
      <a:clrScheme name="5_AIG Template 5">
        <a:dk1>
          <a:srgbClr val="005984"/>
        </a:dk1>
        <a:lt1>
          <a:srgbClr val="00A4E4"/>
        </a:lt1>
        <a:dk2>
          <a:srgbClr val="78A22F"/>
        </a:dk2>
        <a:lt2>
          <a:srgbClr val="E36F1E"/>
        </a:lt2>
        <a:accent1>
          <a:srgbClr val="C41230"/>
        </a:accent1>
        <a:accent2>
          <a:srgbClr val="FDB913"/>
        </a:accent2>
        <a:accent3>
          <a:srgbClr val="AACFEF"/>
        </a:accent3>
        <a:accent4>
          <a:srgbClr val="004B70"/>
        </a:accent4>
        <a:accent5>
          <a:srgbClr val="DEAAAD"/>
        </a:accent5>
        <a:accent6>
          <a:srgbClr val="E5A710"/>
        </a:accent6>
        <a:hlink>
          <a:srgbClr val="AF006E"/>
        </a:hlink>
        <a:folHlink>
          <a:srgbClr val="5F5F5F"/>
        </a:folHlink>
      </a:clrScheme>
      <a:clrMap bg1="lt1" tx1="dk1" bg2="lt2" tx2="dk2" accent1="accent1" accent2="accent2" accent3="accent3" accent4="accent4" accent5="accent5" accent6="accent6" hlink="hlink" folHlink="folHlink"/>
    </a:extraClrScheme>
    <a:extraClrScheme>
      <a:clrScheme name="5_AIG Template 6">
        <a:dk1>
          <a:srgbClr val="5F5F5F"/>
        </a:dk1>
        <a:lt1>
          <a:srgbClr val="FDB913"/>
        </a:lt1>
        <a:dk2>
          <a:srgbClr val="78A22F"/>
        </a:dk2>
        <a:lt2>
          <a:srgbClr val="E36F1E"/>
        </a:lt2>
        <a:accent1>
          <a:srgbClr val="005984"/>
        </a:accent1>
        <a:accent2>
          <a:srgbClr val="E36F1E"/>
        </a:accent2>
        <a:accent3>
          <a:srgbClr val="FED9AA"/>
        </a:accent3>
        <a:accent4>
          <a:srgbClr val="50505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7">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C41230"/>
        </a:folHlink>
      </a:clrScheme>
      <a:clrMap bg1="dk2" tx1="lt1" bg2="dk1" tx2="lt2" accent1="accent1" accent2="accent2" accent3="accent3" accent4="accent4" accent5="accent5" accent6="accent6" hlink="hlink" folHlink="folHlink"/>
    </a:extraClrScheme>
    <a:extraClrScheme>
      <a:clrScheme name="5_AIG Template 8">
        <a:dk1>
          <a:srgbClr val="78A22F"/>
        </a:dk1>
        <a:lt1>
          <a:srgbClr val="E36F1E"/>
        </a:lt1>
        <a:dk2>
          <a:srgbClr val="005984"/>
        </a:dk2>
        <a:lt2>
          <a:srgbClr val="C41230"/>
        </a:lt2>
        <a:accent1>
          <a:srgbClr val="FDB913"/>
        </a:accent1>
        <a:accent2>
          <a:srgbClr val="5F5F5F"/>
        </a:accent2>
        <a:accent3>
          <a:srgbClr val="AAB5C2"/>
        </a:accent3>
        <a:accent4>
          <a:srgbClr val="C25E18"/>
        </a:accent4>
        <a:accent5>
          <a:srgbClr val="FED9AA"/>
        </a:accent5>
        <a:accent6>
          <a:srgbClr val="555555"/>
        </a:accent6>
        <a:hlink>
          <a:srgbClr val="00A4E4"/>
        </a:hlink>
        <a:folHlink>
          <a:srgbClr val="000000"/>
        </a:folHlink>
      </a:clrScheme>
      <a:clrMap bg1="dk2" tx1="lt1" bg2="dk1" tx2="lt2" accent1="accent1" accent2="accent2" accent3="accent3" accent4="accent4" accent5="accent5" accent6="accent6" hlink="hlink" folHlink="folHlink"/>
    </a:extraClrScheme>
    <a:extraClrScheme>
      <a:clrScheme name="5_AIG Template 9">
        <a:dk1>
          <a:srgbClr val="000000"/>
        </a:dk1>
        <a:lt1>
          <a:srgbClr val="00A4E4"/>
        </a:lt1>
        <a:dk2>
          <a:srgbClr val="5F5F5F"/>
        </a:dk2>
        <a:lt2>
          <a:srgbClr val="FDB913"/>
        </a:lt2>
        <a:accent1>
          <a:srgbClr val="005984"/>
        </a:accent1>
        <a:accent2>
          <a:srgbClr val="E36F1E"/>
        </a:accent2>
        <a:accent3>
          <a:srgbClr val="AACFEF"/>
        </a:accent3>
        <a:accent4>
          <a:srgbClr val="000000"/>
        </a:accent4>
        <a:accent5>
          <a:srgbClr val="AAB5C2"/>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
      <a:clrScheme name="5_AIG Template 10">
        <a:dk1>
          <a:srgbClr val="000000"/>
        </a:dk1>
        <a:lt1>
          <a:srgbClr val="00A4E4"/>
        </a:lt1>
        <a:dk2>
          <a:srgbClr val="5F5F5F"/>
        </a:dk2>
        <a:lt2>
          <a:srgbClr val="FDB913"/>
        </a:lt2>
        <a:accent1>
          <a:srgbClr val="0073AE"/>
        </a:accent1>
        <a:accent2>
          <a:srgbClr val="E36F1E"/>
        </a:accent2>
        <a:accent3>
          <a:srgbClr val="AACFEF"/>
        </a:accent3>
        <a:accent4>
          <a:srgbClr val="000000"/>
        </a:accent4>
        <a:accent5>
          <a:srgbClr val="AABCD3"/>
        </a:accent5>
        <a:accent6>
          <a:srgbClr val="CE641A"/>
        </a:accent6>
        <a:hlink>
          <a:srgbClr val="78A22F"/>
        </a:hlink>
        <a:folHlink>
          <a:srgbClr val="C4123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NTM1-201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1454</TotalTime>
  <Words>3035</Words>
  <Application>Microsoft Office PowerPoint</Application>
  <PresentationFormat>Custom</PresentationFormat>
  <Paragraphs>343</Paragraphs>
  <Slides>28</Slides>
  <Notes>28</Notes>
  <HiddenSlides>0</HiddenSlides>
  <MMClips>0</MMClips>
  <ScaleCrop>false</ScaleCrop>
  <HeadingPairs>
    <vt:vector size="4" baseType="variant">
      <vt:variant>
        <vt:lpstr>Theme</vt:lpstr>
      </vt:variant>
      <vt:variant>
        <vt:i4>11</vt:i4>
      </vt:variant>
      <vt:variant>
        <vt:lpstr>Slide Titles</vt:lpstr>
      </vt:variant>
      <vt:variant>
        <vt:i4>28</vt:i4>
      </vt:variant>
    </vt:vector>
  </HeadingPairs>
  <TitlesOfParts>
    <vt:vector size="39" baseType="lpstr">
      <vt:lpstr>AIG_Presentation_Template_0513</vt:lpstr>
      <vt:lpstr>3_AIG_Presentation_Template_0513</vt:lpstr>
      <vt:lpstr>2_AIG_Presentation_Template_0513</vt:lpstr>
      <vt:lpstr>10_AIG Template</vt:lpstr>
      <vt:lpstr>8_AIG Template</vt:lpstr>
      <vt:lpstr>1_AIG_Presentation_Template_0513</vt:lpstr>
      <vt:lpstr>11_AIG Template</vt:lpstr>
      <vt:lpstr>13_AIG Template</vt:lpstr>
      <vt:lpstr>NTM1-2018</vt:lpstr>
      <vt:lpstr>9_AIG Template</vt:lpstr>
      <vt:lpstr>1_NTM1-2018</vt:lpstr>
      <vt:lpstr>Quality of Life…Insurance AIG Partners Group Product Overview</vt:lpstr>
      <vt:lpstr>QoL Advantage—Laddering Policies to Save Money </vt:lpstr>
      <vt:lpstr>PowerPoint Presentation</vt:lpstr>
      <vt:lpstr>PowerPoint Presentation</vt:lpstr>
      <vt:lpstr>PowerPoint Presentation</vt:lpstr>
      <vt:lpstr>QoL Guarantee Plus GULII</vt:lpstr>
      <vt:lpstr>PowerPoint Presentation</vt:lpstr>
      <vt:lpstr>PowerPoint Presentation</vt:lpstr>
      <vt:lpstr>PowerPoint Presentation</vt:lpstr>
      <vt:lpstr>PowerPoint Presentation</vt:lpstr>
      <vt:lpstr>PowerPoint Presentation</vt:lpstr>
      <vt:lpstr>10-10-10 Sales Idea</vt:lpstr>
      <vt:lpstr>Scenario</vt:lpstr>
      <vt:lpstr>10-10-10</vt:lpstr>
      <vt:lpstr>10-10-10</vt:lpstr>
      <vt:lpstr>10-10-10</vt:lpstr>
      <vt:lpstr>QoL Value+ Protector</vt:lpstr>
      <vt:lpstr>Target Market</vt:lpstr>
      <vt:lpstr>Excess Funding Feature</vt:lpstr>
      <vt:lpstr>PowerPoint Presentation</vt:lpstr>
      <vt:lpstr>Index Strategy Options</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AIG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of Life…Insurance SelectChoice II</dc:title>
  <dc:creator>American International Group</dc:creator>
  <cp:lastModifiedBy>Keeble, Trevor</cp:lastModifiedBy>
  <cp:revision>138</cp:revision>
  <dcterms:created xsi:type="dcterms:W3CDTF">2016-03-10T15:03:02Z</dcterms:created>
  <dcterms:modified xsi:type="dcterms:W3CDTF">2018-09-19T12:52:47Z</dcterms:modified>
</cp:coreProperties>
</file>